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3" r:id="rId6"/>
    <p:sldId id="365" r:id="rId7"/>
    <p:sldId id="368" r:id="rId8"/>
    <p:sldId id="370" r:id="rId9"/>
    <p:sldId id="371" r:id="rId10"/>
    <p:sldId id="369" r:id="rId11"/>
    <p:sldId id="373" r:id="rId12"/>
    <p:sldId id="372" r:id="rId13"/>
    <p:sldId id="374"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5E7C08-BB8D-6CE8-59DB-0F6E86B5E212}" name="Miguel Griot" initials="MG" userId="S::mgriot@qti.qualcomm.com::cb6d4b14-4404-4fa7-9c50-1df10414451b" providerId="AD"/>
  <p188:author id="{E164D24E-EF1A-FF57-BD29-BAD425C69D29}" name="QC_09" initials="QC_09" userId="QC_09" providerId="None"/>
  <p188:author id="{C05D6E50-751E-68DD-B577-6B6E70A62EE0}" name="Hong Cheng" initials="HC  " userId="Hong Cheng" providerId="None"/>
  <p188:author id="{09D8045D-6ACA-3A3A-9716-54135073C9B4}" name="QC_12" initials="QC_09" userId="QC_12" providerId="None"/>
  <p188:author id="{E39C5E88-F20F-F19E-C28E-138D706E1711}" name="Sebastian" initials="QC_09" userId="Sebastian" providerId="None"/>
  <p188:author id="{BA73C990-9687-A798-E07A-6DA5ADA4B31F}" name="Juan Zhang (WRD-Beijing)" initials="" userId="S::juanzhan@qti.qualcomm.com::6f287400-ff49-4619-9e56-815eb12ddf39" providerId="AD"/>
  <p188:author id="{9D8C4EDA-16F3-8AA0-9B99-9FA736EC0E9E}" name="QC_168" initials="qc_168" userId="QC_168"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2E7DE6-893C-453A-B41E-61ACBB9097C6}" v="1" dt="2025-03-28T17:34:18.103"/>
    <p1510:client id="{A7F11987-F0D8-4240-B5D0-F3776F738155}" v="14" dt="2025-03-28T17:48:48.5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5" d="100"/>
          <a:sy n="115" d="100"/>
        </p:scale>
        <p:origin x="1018" y="28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rio Serafino Tonesi" userId="S::dtonesi@qti.qualcomm.com::6d103109-cf3a-48ef-be5b-21be2a90073b" providerId="AD" clId="Web-{862DD25F-2D9E-7BC1-9E96-CB8C28484277}"/>
    <pc:docChg chg="modSld">
      <pc:chgData name="Dario Serafino Tonesi" userId="S::dtonesi@qti.qualcomm.com::6d103109-cf3a-48ef-be5b-21be2a90073b" providerId="AD" clId="Web-{862DD25F-2D9E-7BC1-9E96-CB8C28484277}" dt="2025-03-25T17:03:49.083" v="21"/>
      <pc:docMkLst>
        <pc:docMk/>
      </pc:docMkLst>
      <pc:sldChg chg="modSp">
        <pc:chgData name="Dario Serafino Tonesi" userId="S::dtonesi@qti.qualcomm.com::6d103109-cf3a-48ef-be5b-21be2a90073b" providerId="AD" clId="Web-{862DD25F-2D9E-7BC1-9E96-CB8C28484277}" dt="2025-03-25T17:03:49.083" v="21"/>
        <pc:sldMkLst>
          <pc:docMk/>
          <pc:sldMk cId="2818969774" sldId="372"/>
        </pc:sldMkLst>
        <pc:graphicFrameChg chg="mod modGraphic">
          <ac:chgData name="Dario Serafino Tonesi" userId="S::dtonesi@qti.qualcomm.com::6d103109-cf3a-48ef-be5b-21be2a90073b" providerId="AD" clId="Web-{862DD25F-2D9E-7BC1-9E96-CB8C28484277}" dt="2025-03-25T17:03:49.083" v="21"/>
          <ac:graphicFrameMkLst>
            <pc:docMk/>
            <pc:sldMk cId="2818969774" sldId="372"/>
            <ac:graphicFrameMk id="2" creationId="{1C816843-7CFF-C4FE-D663-D85DB1A1B1C3}"/>
          </ac:graphicFrameMkLst>
        </pc:graphicFrameChg>
      </pc:sldChg>
    </pc:docChg>
  </pc:docChgLst>
  <pc:docChgLst>
    <pc:chgData name="Miguel Griot" userId="S::mgriot@qti.qualcomm.com::cb6d4b14-4404-4fa7-9c50-1df10414451b" providerId="AD" clId="Web-{EA949F4D-D401-563E-36CB-4854B10863D2}"/>
    <pc:docChg chg="modSld">
      <pc:chgData name="Miguel Griot" userId="S::mgriot@qti.qualcomm.com::cb6d4b14-4404-4fa7-9c50-1df10414451b" providerId="AD" clId="Web-{EA949F4D-D401-563E-36CB-4854B10863D2}" dt="2025-03-25T16:55:09.135" v="3740"/>
      <pc:docMkLst>
        <pc:docMk/>
      </pc:docMkLst>
      <pc:sldChg chg="modSp modCm">
        <pc:chgData name="Miguel Griot" userId="S::mgriot@qti.qualcomm.com::cb6d4b14-4404-4fa7-9c50-1df10414451b" providerId="AD" clId="Web-{EA949F4D-D401-563E-36CB-4854B10863D2}" dt="2025-03-25T16:55:09.135" v="3740"/>
        <pc:sldMkLst>
          <pc:docMk/>
          <pc:sldMk cId="701374621" sldId="371"/>
        </pc:sldMkLst>
        <pc:graphicFrameChg chg="mod modGraphic">
          <ac:chgData name="Miguel Griot" userId="S::mgriot@qti.qualcomm.com::cb6d4b14-4404-4fa7-9c50-1df10414451b" providerId="AD" clId="Web-{EA949F4D-D401-563E-36CB-4854B10863D2}" dt="2025-03-25T16:55:09.135" v="3740"/>
          <ac:graphicFrameMkLst>
            <pc:docMk/>
            <pc:sldMk cId="701374621" sldId="371"/>
            <ac:graphicFrameMk id="2" creationId="{72261FF3-7A35-3426-4F5E-B32A2ABA0B1D}"/>
          </ac:graphicFrameMkLst>
        </pc:graphicFrameChg>
        <pc:extLst>
          <p:ext xmlns:p="http://schemas.openxmlformats.org/presentationml/2006/main" uri="{D6D511B9-2390-475A-947B-AFAB55BFBCF1}">
            <pc226:cmChg xmlns:pc226="http://schemas.microsoft.com/office/powerpoint/2022/06/main/command" chg="mod">
              <pc226:chgData name="Miguel Griot" userId="S::mgriot@qti.qualcomm.com::cb6d4b14-4404-4fa7-9c50-1df10414451b" providerId="AD" clId="Web-{EA949F4D-D401-563E-36CB-4854B10863D2}" dt="2025-03-25T16:54:57.807" v="3738"/>
              <pc2:cmMkLst xmlns:pc2="http://schemas.microsoft.com/office/powerpoint/2019/9/main/command">
                <pc:docMk/>
                <pc:sldMk cId="701374621" sldId="371"/>
                <pc2:cmMk id="{ED072446-EC86-447B-9500-629D825BB0E9}"/>
              </pc2:cmMkLst>
            </pc226:cmChg>
          </p:ext>
        </pc:extLst>
      </pc:sldChg>
    </pc:docChg>
  </pc:docChgLst>
  <pc:docChgLst>
    <pc:chgData name="Miguel Griot" userId="cb6d4b14-4404-4fa7-9c50-1df10414451b" providerId="ADAL" clId="{FCCDFE02-C998-486C-AC0A-B1B1F474EB60}"/>
    <pc:docChg chg="undo custSel addSld modSld sldOrd">
      <pc:chgData name="Miguel Griot" userId="cb6d4b14-4404-4fa7-9c50-1df10414451b" providerId="ADAL" clId="{FCCDFE02-C998-486C-AC0A-B1B1F474EB60}" dt="2025-03-25T22:26:12.843" v="6547" actId="20577"/>
      <pc:docMkLst>
        <pc:docMk/>
      </pc:docMkLst>
      <pc:sldChg chg="modSp mod">
        <pc:chgData name="Miguel Griot" userId="cb6d4b14-4404-4fa7-9c50-1df10414451b" providerId="ADAL" clId="{FCCDFE02-C998-486C-AC0A-B1B1F474EB60}" dt="2025-03-21T22:47:52.825" v="6403" actId="20577"/>
        <pc:sldMkLst>
          <pc:docMk/>
          <pc:sldMk cId="3506667692" sldId="368"/>
        </pc:sldMkLst>
        <pc:graphicFrameChg chg="modGraphic">
          <ac:chgData name="Miguel Griot" userId="cb6d4b14-4404-4fa7-9c50-1df10414451b" providerId="ADAL" clId="{FCCDFE02-C998-486C-AC0A-B1B1F474EB60}" dt="2025-03-21T22:47:52.825" v="6403" actId="20577"/>
          <ac:graphicFrameMkLst>
            <pc:docMk/>
            <pc:sldMk cId="3506667692" sldId="368"/>
            <ac:graphicFrameMk id="2" creationId="{9333B187-906A-2891-9126-7950B36E2D0C}"/>
          </ac:graphicFrameMkLst>
        </pc:graphicFrameChg>
      </pc:sldChg>
      <pc:sldChg chg="addSp modSp mod">
        <pc:chgData name="Miguel Griot" userId="cb6d4b14-4404-4fa7-9c50-1df10414451b" providerId="ADAL" clId="{FCCDFE02-C998-486C-AC0A-B1B1F474EB60}" dt="2025-03-21T18:38:51.037" v="4672" actId="21"/>
        <pc:sldMkLst>
          <pc:docMk/>
          <pc:sldMk cId="4213611806" sldId="369"/>
        </pc:sldMkLst>
        <pc:graphicFrameChg chg="mod modGraphic">
          <ac:chgData name="Miguel Griot" userId="cb6d4b14-4404-4fa7-9c50-1df10414451b" providerId="ADAL" clId="{FCCDFE02-C998-486C-AC0A-B1B1F474EB60}" dt="2025-03-21T18:38:51.037" v="4672" actId="21"/>
          <ac:graphicFrameMkLst>
            <pc:docMk/>
            <pc:sldMk cId="4213611806" sldId="369"/>
            <ac:graphicFrameMk id="2" creationId="{829EB9E4-450D-785B-7862-26A14A0D4B77}"/>
          </ac:graphicFrameMkLst>
        </pc:graphicFrameChg>
      </pc:sldChg>
      <pc:sldChg chg="modSp mod modCm">
        <pc:chgData name="Miguel Griot" userId="cb6d4b14-4404-4fa7-9c50-1df10414451b" providerId="ADAL" clId="{FCCDFE02-C998-486C-AC0A-B1B1F474EB60}" dt="2025-03-25T22:26:12.843" v="6547" actId="20577"/>
        <pc:sldMkLst>
          <pc:docMk/>
          <pc:sldMk cId="701374621" sldId="371"/>
        </pc:sldMkLst>
        <pc:graphicFrameChg chg="mod modGraphic">
          <ac:chgData name="Miguel Griot" userId="cb6d4b14-4404-4fa7-9c50-1df10414451b" providerId="ADAL" clId="{FCCDFE02-C998-486C-AC0A-B1B1F474EB60}" dt="2025-03-25T22:26:12.843" v="6547" actId="20577"/>
          <ac:graphicFrameMkLst>
            <pc:docMk/>
            <pc:sldMk cId="701374621" sldId="371"/>
            <ac:graphicFrameMk id="2" creationId="{72261FF3-7A35-3426-4F5E-B32A2ABA0B1D}"/>
          </ac:graphicFrameMkLst>
        </pc:graphicFrameChg>
        <pc:extLst>
          <p:ext xmlns:p="http://schemas.openxmlformats.org/presentationml/2006/main" uri="{D6D511B9-2390-475A-947B-AFAB55BFBCF1}">
            <pc226:cmChg xmlns:pc226="http://schemas.microsoft.com/office/powerpoint/2022/06/main/command" chg="mod">
              <pc226:chgData name="Miguel Griot" userId="cb6d4b14-4404-4fa7-9c50-1df10414451b" providerId="ADAL" clId="{FCCDFE02-C998-486C-AC0A-B1B1F474EB60}" dt="2025-03-25T22:26:12.843" v="6547" actId="20577"/>
              <pc2:cmMkLst xmlns:pc2="http://schemas.microsoft.com/office/powerpoint/2019/9/main/command">
                <pc:docMk/>
                <pc:sldMk cId="701374621" sldId="371"/>
                <pc2:cmMk id="{ED072446-EC86-447B-9500-629D825BB0E9}"/>
              </pc2:cmMkLst>
            </pc226:cmChg>
          </p:ext>
        </pc:extLst>
      </pc:sldChg>
      <pc:sldChg chg="modSp add mod">
        <pc:chgData name="Miguel Griot" userId="cb6d4b14-4404-4fa7-9c50-1df10414451b" providerId="ADAL" clId="{FCCDFE02-C998-486C-AC0A-B1B1F474EB60}" dt="2025-03-21T22:26:01.202" v="5748" actId="21"/>
        <pc:sldMkLst>
          <pc:docMk/>
          <pc:sldMk cId="2818969774" sldId="372"/>
        </pc:sldMkLst>
        <pc:graphicFrameChg chg="mod modGraphic">
          <ac:chgData name="Miguel Griot" userId="cb6d4b14-4404-4fa7-9c50-1df10414451b" providerId="ADAL" clId="{FCCDFE02-C998-486C-AC0A-B1B1F474EB60}" dt="2025-03-21T22:26:01.202" v="5748" actId="21"/>
          <ac:graphicFrameMkLst>
            <pc:docMk/>
            <pc:sldMk cId="2818969774" sldId="372"/>
            <ac:graphicFrameMk id="2" creationId="{1C816843-7CFF-C4FE-D663-D85DB1A1B1C3}"/>
          </ac:graphicFrameMkLst>
        </pc:graphicFrameChg>
      </pc:sldChg>
      <pc:sldChg chg="modSp add mod ord">
        <pc:chgData name="Miguel Griot" userId="cb6d4b14-4404-4fa7-9c50-1df10414451b" providerId="ADAL" clId="{FCCDFE02-C998-486C-AC0A-B1B1F474EB60}" dt="2025-03-21T22:45:01.356" v="6326" actId="1076"/>
        <pc:sldMkLst>
          <pc:docMk/>
          <pc:sldMk cId="1474291020" sldId="373"/>
        </pc:sldMkLst>
        <pc:spChg chg="mod">
          <ac:chgData name="Miguel Griot" userId="cb6d4b14-4404-4fa7-9c50-1df10414451b" providerId="ADAL" clId="{FCCDFE02-C998-486C-AC0A-B1B1F474EB60}" dt="2025-03-21T22:25:24.909" v="5744" actId="1076"/>
          <ac:spMkLst>
            <pc:docMk/>
            <pc:sldMk cId="1474291020" sldId="373"/>
            <ac:spMk id="8194" creationId="{290D2E63-016B-4096-BA1C-B14DB1C83D3E}"/>
          </ac:spMkLst>
        </pc:spChg>
        <pc:graphicFrameChg chg="mod modGraphic">
          <ac:chgData name="Miguel Griot" userId="cb6d4b14-4404-4fa7-9c50-1df10414451b" providerId="ADAL" clId="{FCCDFE02-C998-486C-AC0A-B1B1F474EB60}" dt="2025-03-21T22:45:01.356" v="6326" actId="1076"/>
          <ac:graphicFrameMkLst>
            <pc:docMk/>
            <pc:sldMk cId="1474291020" sldId="373"/>
            <ac:graphicFrameMk id="2" creationId="{B531B318-EC65-9F39-DAA4-46A8E2D3B0B4}"/>
          </ac:graphicFrameMkLst>
        </pc:graphicFrameChg>
      </pc:sldChg>
    </pc:docChg>
  </pc:docChgLst>
  <pc:docChgLst>
    <pc:chgData name="Haris Zisimopoulos" userId="b25c0fab-12cb-423d-a4aa-23cb9ecb5291" providerId="ADAL" clId="{6C2E7DE6-893C-453A-B41E-61ACBB9097C6}"/>
    <pc:docChg chg="modSld">
      <pc:chgData name="Haris Zisimopoulos" userId="b25c0fab-12cb-423d-a4aa-23cb9ecb5291" providerId="ADAL" clId="{6C2E7DE6-893C-453A-B41E-61ACBB9097C6}" dt="2025-03-28T17:34:38.003" v="38" actId="20577"/>
      <pc:docMkLst>
        <pc:docMk/>
      </pc:docMkLst>
      <pc:sldChg chg="modSp mod">
        <pc:chgData name="Haris Zisimopoulos" userId="b25c0fab-12cb-423d-a4aa-23cb9ecb5291" providerId="ADAL" clId="{6C2E7DE6-893C-453A-B41E-61ACBB9097C6}" dt="2025-03-28T17:29:49.853" v="0" actId="6549"/>
        <pc:sldMkLst>
          <pc:docMk/>
          <pc:sldMk cId="0" sldId="363"/>
        </pc:sldMkLst>
        <pc:spChg chg="mod">
          <ac:chgData name="Haris Zisimopoulos" userId="b25c0fab-12cb-423d-a4aa-23cb9ecb5291" providerId="ADAL" clId="{6C2E7DE6-893C-453A-B41E-61ACBB9097C6}" dt="2025-03-28T17:29:49.853" v="0" actId="6549"/>
          <ac:spMkLst>
            <pc:docMk/>
            <pc:sldMk cId="0" sldId="363"/>
            <ac:spMk id="6147" creationId="{33CFEE74-7B51-47B2-8BC9-945D38E983E7}"/>
          </ac:spMkLst>
        </pc:spChg>
      </pc:sldChg>
      <pc:sldChg chg="modSp mod">
        <pc:chgData name="Haris Zisimopoulos" userId="b25c0fab-12cb-423d-a4aa-23cb9ecb5291" providerId="ADAL" clId="{6C2E7DE6-893C-453A-B41E-61ACBB9097C6}" dt="2025-03-28T17:34:38.003" v="38" actId="20577"/>
        <pc:sldMkLst>
          <pc:docMk/>
          <pc:sldMk cId="3506667692" sldId="368"/>
        </pc:sldMkLst>
        <pc:graphicFrameChg chg="mod modGraphic">
          <ac:chgData name="Haris Zisimopoulos" userId="b25c0fab-12cb-423d-a4aa-23cb9ecb5291" providerId="ADAL" clId="{6C2E7DE6-893C-453A-B41E-61ACBB9097C6}" dt="2025-03-28T17:34:38.003" v="38" actId="20577"/>
          <ac:graphicFrameMkLst>
            <pc:docMk/>
            <pc:sldMk cId="3506667692" sldId="368"/>
            <ac:graphicFrameMk id="2" creationId="{9333B187-906A-2891-9126-7950B36E2D0C}"/>
          </ac:graphicFrameMkLst>
        </pc:graphicFrameChg>
      </pc:sldChg>
    </pc:docChg>
  </pc:docChgLst>
  <pc:docChgLst>
    <pc:chgData name="Haris Zisimopoulos" userId="b25c0fab-12cb-423d-a4aa-23cb9ecb5291" providerId="ADAL" clId="{F74B52C1-0C6A-4A9A-AC00-488D4D74C153}"/>
    <pc:docChg chg="custSel modSld">
      <pc:chgData name="Haris Zisimopoulos" userId="b25c0fab-12cb-423d-a4aa-23cb9ecb5291" providerId="ADAL" clId="{F74B52C1-0C6A-4A9A-AC00-488D4D74C153}" dt="2025-03-20T13:57:35.223" v="581" actId="20577"/>
      <pc:docMkLst>
        <pc:docMk/>
      </pc:docMkLst>
      <pc:sldChg chg="modSp mod">
        <pc:chgData name="Haris Zisimopoulos" userId="b25c0fab-12cb-423d-a4aa-23cb9ecb5291" providerId="ADAL" clId="{F74B52C1-0C6A-4A9A-AC00-488D4D74C153}" dt="2025-03-20T13:53:10.745" v="191"/>
        <pc:sldMkLst>
          <pc:docMk/>
          <pc:sldMk cId="0" sldId="365"/>
        </pc:sldMkLst>
        <pc:graphicFrameChg chg="mod modGraphic">
          <ac:chgData name="Haris Zisimopoulos" userId="b25c0fab-12cb-423d-a4aa-23cb9ecb5291" providerId="ADAL" clId="{F74B52C1-0C6A-4A9A-AC00-488D4D74C153}" dt="2025-03-20T13:53:10.745" v="191"/>
          <ac:graphicFrameMkLst>
            <pc:docMk/>
            <pc:sldMk cId="0" sldId="365"/>
            <ac:graphicFrameMk id="2" creationId="{443D1633-C670-416B-8287-F2FC830B67BD}"/>
          </ac:graphicFrameMkLst>
        </pc:graphicFrameChg>
      </pc:sldChg>
      <pc:sldChg chg="modSp mod">
        <pc:chgData name="Haris Zisimopoulos" userId="b25c0fab-12cb-423d-a4aa-23cb9ecb5291" providerId="ADAL" clId="{F74B52C1-0C6A-4A9A-AC00-488D4D74C153}" dt="2025-03-20T13:57:35.223" v="581" actId="20577"/>
        <pc:sldMkLst>
          <pc:docMk/>
          <pc:sldMk cId="3029030661" sldId="370"/>
        </pc:sldMkLst>
        <pc:graphicFrameChg chg="modGraphic">
          <ac:chgData name="Haris Zisimopoulos" userId="b25c0fab-12cb-423d-a4aa-23cb9ecb5291" providerId="ADAL" clId="{F74B52C1-0C6A-4A9A-AC00-488D4D74C153}" dt="2025-03-20T13:57:35.223" v="581" actId="20577"/>
          <ac:graphicFrameMkLst>
            <pc:docMk/>
            <pc:sldMk cId="3029030661" sldId="370"/>
            <ac:graphicFrameMk id="2" creationId="{1FE804AC-EC1A-97A7-A583-F972D0179163}"/>
          </ac:graphicFrameMkLst>
        </pc:graphicFrameChg>
      </pc:sldChg>
    </pc:docChg>
  </pc:docChgLst>
  <pc:docChgLst>
    <pc:chgData name="Haris Zisimopoulos" userId="b25c0fab-12cb-423d-a4aa-23cb9ecb5291" providerId="ADAL" clId="{FDF164F9-3793-477A-B719-3C91A9544346}"/>
    <pc:docChg chg="modSld">
      <pc:chgData name="Haris Zisimopoulos" userId="b25c0fab-12cb-423d-a4aa-23cb9ecb5291" providerId="ADAL" clId="{FDF164F9-3793-477A-B719-3C91A9544346}" dt="2025-03-26T10:34:27.550" v="63" actId="20577"/>
      <pc:docMkLst>
        <pc:docMk/>
      </pc:docMkLst>
      <pc:sldChg chg="modSp mod">
        <pc:chgData name="Haris Zisimopoulos" userId="b25c0fab-12cb-423d-a4aa-23cb9ecb5291" providerId="ADAL" clId="{FDF164F9-3793-477A-B719-3C91A9544346}" dt="2025-03-26T10:27:13.473" v="8" actId="122"/>
        <pc:sldMkLst>
          <pc:docMk/>
          <pc:sldMk cId="0" sldId="341"/>
        </pc:sldMkLst>
        <pc:spChg chg="mod">
          <ac:chgData name="Haris Zisimopoulos" userId="b25c0fab-12cb-423d-a4aa-23cb9ecb5291" providerId="ADAL" clId="{FDF164F9-3793-477A-B719-3C91A9544346}" dt="2025-03-26T10:27:13.473" v="8" actId="122"/>
          <ac:spMkLst>
            <pc:docMk/>
            <pc:sldMk cId="0" sldId="341"/>
            <ac:spMk id="5123" creationId="{9FAD3684-801E-4E1E-85EB-F5F3E5D37277}"/>
          </ac:spMkLst>
        </pc:spChg>
      </pc:sldChg>
      <pc:sldChg chg="modSp mod modCm">
        <pc:chgData name="Haris Zisimopoulos" userId="b25c0fab-12cb-423d-a4aa-23cb9ecb5291" providerId="ADAL" clId="{FDF164F9-3793-477A-B719-3C91A9544346}" dt="2025-03-26T10:34:27.550" v="63" actId="20577"/>
        <pc:sldMkLst>
          <pc:docMk/>
          <pc:sldMk cId="701374621" sldId="371"/>
        </pc:sldMkLst>
        <pc:graphicFrameChg chg="modGraphic">
          <ac:chgData name="Haris Zisimopoulos" userId="b25c0fab-12cb-423d-a4aa-23cb9ecb5291" providerId="ADAL" clId="{FDF164F9-3793-477A-B719-3C91A9544346}" dt="2025-03-26T10:34:27.550" v="63" actId="20577"/>
          <ac:graphicFrameMkLst>
            <pc:docMk/>
            <pc:sldMk cId="701374621" sldId="371"/>
            <ac:graphicFrameMk id="2" creationId="{72261FF3-7A35-3426-4F5E-B32A2ABA0B1D}"/>
          </ac:graphicFrameMkLst>
        </pc:graphicFrameChg>
        <pc:extLst>
          <p:ext xmlns:p="http://schemas.openxmlformats.org/presentationml/2006/main" uri="{D6D511B9-2390-475A-947B-AFAB55BFBCF1}">
            <pc226:cmChg xmlns:pc226="http://schemas.microsoft.com/office/powerpoint/2022/06/main/command" chg="mod">
              <pc226:chgData name="Haris Zisimopoulos" userId="b25c0fab-12cb-423d-a4aa-23cb9ecb5291" providerId="ADAL" clId="{FDF164F9-3793-477A-B719-3C91A9544346}" dt="2025-03-26T10:32:16.551" v="34" actId="20577"/>
              <pc2:cmMkLst xmlns:pc2="http://schemas.microsoft.com/office/powerpoint/2019/9/main/command">
                <pc:docMk/>
                <pc:sldMk cId="701374621" sldId="371"/>
                <pc2:cmMk id="{ED072446-EC86-447B-9500-629D825BB0E9}"/>
              </pc2:cmMkLst>
            </pc226:cmChg>
          </p:ext>
        </pc:extLst>
      </pc:sldChg>
    </pc:docChg>
  </pc:docChgLst>
  <pc:docChgLst>
    <pc:chgData name="Dario Serafino Tonesi" userId="S::dtonesi@qti.qualcomm.com::6d103109-cf3a-48ef-be5b-21be2a90073b" providerId="AD" clId="Web-{270CFDA1-6FA0-7101-85AF-14066A6EF70E}"/>
    <pc:docChg chg="modSld">
      <pc:chgData name="Dario Serafino Tonesi" userId="S::dtonesi@qti.qualcomm.com::6d103109-cf3a-48ef-be5b-21be2a90073b" providerId="AD" clId="Web-{270CFDA1-6FA0-7101-85AF-14066A6EF70E}" dt="2025-03-21T16:52:55.568" v="113"/>
      <pc:docMkLst>
        <pc:docMk/>
      </pc:docMkLst>
      <pc:sldChg chg="modSp">
        <pc:chgData name="Dario Serafino Tonesi" userId="S::dtonesi@qti.qualcomm.com::6d103109-cf3a-48ef-be5b-21be2a90073b" providerId="AD" clId="Web-{270CFDA1-6FA0-7101-85AF-14066A6EF70E}" dt="2025-03-21T16:52:55.568" v="113"/>
        <pc:sldMkLst>
          <pc:docMk/>
          <pc:sldMk cId="4213611806" sldId="369"/>
        </pc:sldMkLst>
        <pc:graphicFrameChg chg="mod modGraphic">
          <ac:chgData name="Dario Serafino Tonesi" userId="S::dtonesi@qti.qualcomm.com::6d103109-cf3a-48ef-be5b-21be2a90073b" providerId="AD" clId="Web-{270CFDA1-6FA0-7101-85AF-14066A6EF70E}" dt="2025-03-21T16:52:55.568" v="113"/>
          <ac:graphicFrameMkLst>
            <pc:docMk/>
            <pc:sldMk cId="4213611806" sldId="369"/>
            <ac:graphicFrameMk id="2" creationId="{829EB9E4-450D-785B-7862-26A14A0D4B77}"/>
          </ac:graphicFrameMkLst>
        </pc:graphicFrameChg>
      </pc:sldChg>
    </pc:docChg>
  </pc:docChgLst>
  <pc:docChgLst>
    <pc:chgData name="Dario Serafino Tonesi" userId="6d103109-cf3a-48ef-be5b-21be2a90073b" providerId="ADAL" clId="{F2D3CB9E-BDFE-4D6C-AE0B-F8F160A3DA81}"/>
    <pc:docChg chg="custSel modSld">
      <pc:chgData name="Dario Serafino Tonesi" userId="6d103109-cf3a-48ef-be5b-21be2a90073b" providerId="ADAL" clId="{F2D3CB9E-BDFE-4D6C-AE0B-F8F160A3DA81}" dt="2025-03-24T20:23:58.477" v="757" actId="20577"/>
      <pc:docMkLst>
        <pc:docMk/>
      </pc:docMkLst>
      <pc:sldChg chg="modSp mod">
        <pc:chgData name="Dario Serafino Tonesi" userId="6d103109-cf3a-48ef-be5b-21be2a90073b" providerId="ADAL" clId="{F2D3CB9E-BDFE-4D6C-AE0B-F8F160A3DA81}" dt="2025-03-24T20:23:58.477" v="757" actId="20577"/>
        <pc:sldMkLst>
          <pc:docMk/>
          <pc:sldMk cId="2818969774" sldId="372"/>
        </pc:sldMkLst>
        <pc:graphicFrameChg chg="mod modGraphic">
          <ac:chgData name="Dario Serafino Tonesi" userId="6d103109-cf3a-48ef-be5b-21be2a90073b" providerId="ADAL" clId="{F2D3CB9E-BDFE-4D6C-AE0B-F8F160A3DA81}" dt="2025-03-24T20:23:58.477" v="757" actId="20577"/>
          <ac:graphicFrameMkLst>
            <pc:docMk/>
            <pc:sldMk cId="2818969774" sldId="372"/>
            <ac:graphicFrameMk id="2" creationId="{1C816843-7CFF-C4FE-D663-D85DB1A1B1C3}"/>
          </ac:graphicFrameMkLst>
        </pc:graphicFrameChg>
      </pc:sldChg>
    </pc:docChg>
  </pc:docChgLst>
  <pc:docChgLst>
    <pc:chgData name="Sebastian Speicher" userId="87f3833d-aabf-49f9-9440-05df73743c72" providerId="ADAL" clId="{A7F11987-F0D8-4240-B5D0-F3776F738155}"/>
    <pc:docChg chg="undo redo custSel addSld delSld modSld modMainMaster">
      <pc:chgData name="Sebastian Speicher" userId="87f3833d-aabf-49f9-9440-05df73743c72" providerId="ADAL" clId="{A7F11987-F0D8-4240-B5D0-F3776F738155}" dt="2025-03-28T18:00:21.065" v="15587"/>
      <pc:docMkLst>
        <pc:docMk/>
      </pc:docMkLst>
      <pc:sldChg chg="modSp mod">
        <pc:chgData name="Sebastian Speicher" userId="87f3833d-aabf-49f9-9440-05df73743c72" providerId="ADAL" clId="{A7F11987-F0D8-4240-B5D0-F3776F738155}" dt="2025-03-26T13:13:47.474" v="12827" actId="20577"/>
        <pc:sldMkLst>
          <pc:docMk/>
          <pc:sldMk cId="0" sldId="341"/>
        </pc:sldMkLst>
        <pc:spChg chg="mod">
          <ac:chgData name="Sebastian Speicher" userId="87f3833d-aabf-49f9-9440-05df73743c72" providerId="ADAL" clId="{A7F11987-F0D8-4240-B5D0-F3776F738155}" dt="2025-03-20T15:08:26.838" v="7291" actId="20577"/>
          <ac:spMkLst>
            <pc:docMk/>
            <pc:sldMk cId="0" sldId="341"/>
            <ac:spMk id="5122" creationId="{6BFCA172-672F-4297-B767-9F7EDE373FA1}"/>
          </ac:spMkLst>
        </pc:spChg>
        <pc:spChg chg="mod">
          <ac:chgData name="Sebastian Speicher" userId="87f3833d-aabf-49f9-9440-05df73743c72" providerId="ADAL" clId="{A7F11987-F0D8-4240-B5D0-F3776F738155}" dt="2025-03-26T13:13:47.474" v="12827" actId="20577"/>
          <ac:spMkLst>
            <pc:docMk/>
            <pc:sldMk cId="0" sldId="341"/>
            <ac:spMk id="5123" creationId="{9FAD3684-801E-4E1E-85EB-F5F3E5D37277}"/>
          </ac:spMkLst>
        </pc:spChg>
      </pc:sldChg>
      <pc:sldChg chg="modSp mod">
        <pc:chgData name="Sebastian Speicher" userId="87f3833d-aabf-49f9-9440-05df73743c72" providerId="ADAL" clId="{A7F11987-F0D8-4240-B5D0-F3776F738155}" dt="2025-03-28T18:00:21.065" v="15587"/>
        <pc:sldMkLst>
          <pc:docMk/>
          <pc:sldMk cId="0" sldId="363"/>
        </pc:sldMkLst>
        <pc:spChg chg="mod">
          <ac:chgData name="Sebastian Speicher" userId="87f3833d-aabf-49f9-9440-05df73743c72" providerId="ADAL" clId="{A7F11987-F0D8-4240-B5D0-F3776F738155}" dt="2025-03-26T13:44:17.099" v="13157" actId="20577"/>
          <ac:spMkLst>
            <pc:docMk/>
            <pc:sldMk cId="0" sldId="363"/>
            <ac:spMk id="6146" creationId="{39BD4D34-87E7-4105-B586-4767AFA2F0F4}"/>
          </ac:spMkLst>
        </pc:spChg>
        <pc:spChg chg="mod">
          <ac:chgData name="Sebastian Speicher" userId="87f3833d-aabf-49f9-9440-05df73743c72" providerId="ADAL" clId="{A7F11987-F0D8-4240-B5D0-F3776F738155}" dt="2025-03-28T18:00:21.065" v="15587"/>
          <ac:spMkLst>
            <pc:docMk/>
            <pc:sldMk cId="0" sldId="363"/>
            <ac:spMk id="6147" creationId="{33CFEE74-7B51-47B2-8BC9-945D38E983E7}"/>
          </ac:spMkLst>
        </pc:spChg>
      </pc:sldChg>
      <pc:sldChg chg="delSp modSp mod">
        <pc:chgData name="Sebastian Speicher" userId="87f3833d-aabf-49f9-9440-05df73743c72" providerId="ADAL" clId="{A7F11987-F0D8-4240-B5D0-F3776F738155}" dt="2025-03-28T08:35:02.392" v="13849" actId="20577"/>
        <pc:sldMkLst>
          <pc:docMk/>
          <pc:sldMk cId="0" sldId="365"/>
        </pc:sldMkLst>
        <pc:spChg chg="mod">
          <ac:chgData name="Sebastian Speicher" userId="87f3833d-aabf-49f9-9440-05df73743c72" providerId="ADAL" clId="{A7F11987-F0D8-4240-B5D0-F3776F738155}" dt="2025-03-20T13:27:07.500" v="5590" actId="20577"/>
          <ac:spMkLst>
            <pc:docMk/>
            <pc:sldMk cId="0" sldId="365"/>
            <ac:spMk id="8194" creationId="{3AFF4909-1900-46CD-87F7-AE296C59418F}"/>
          </ac:spMkLst>
        </pc:spChg>
        <pc:graphicFrameChg chg="mod modGraphic">
          <ac:chgData name="Sebastian Speicher" userId="87f3833d-aabf-49f9-9440-05df73743c72" providerId="ADAL" clId="{A7F11987-F0D8-4240-B5D0-F3776F738155}" dt="2025-03-28T08:35:02.392" v="13849" actId="20577"/>
          <ac:graphicFrameMkLst>
            <pc:docMk/>
            <pc:sldMk cId="0" sldId="365"/>
            <ac:graphicFrameMk id="2" creationId="{443D1633-C670-416B-8287-F2FC830B67BD}"/>
          </ac:graphicFrameMkLst>
        </pc:graphicFrameChg>
      </pc:sldChg>
      <pc:sldChg chg="del">
        <pc:chgData name="Sebastian Speicher" userId="87f3833d-aabf-49f9-9440-05df73743c72" providerId="ADAL" clId="{A7F11987-F0D8-4240-B5D0-F3776F738155}" dt="2025-03-21T11:33:09.126" v="8227" actId="2696"/>
        <pc:sldMkLst>
          <pc:docMk/>
          <pc:sldMk cId="2424538177" sldId="366"/>
        </pc:sldMkLst>
      </pc:sldChg>
      <pc:sldChg chg="del">
        <pc:chgData name="Sebastian Speicher" userId="87f3833d-aabf-49f9-9440-05df73743c72" providerId="ADAL" clId="{A7F11987-F0D8-4240-B5D0-F3776F738155}" dt="2025-03-20T12:22:32.011" v="4319" actId="47"/>
        <pc:sldMkLst>
          <pc:docMk/>
          <pc:sldMk cId="747720365" sldId="367"/>
        </pc:sldMkLst>
      </pc:sldChg>
      <pc:sldChg chg="modSp add mod">
        <pc:chgData name="Sebastian Speicher" userId="87f3833d-aabf-49f9-9440-05df73743c72" providerId="ADAL" clId="{A7F11987-F0D8-4240-B5D0-F3776F738155}" dt="2025-03-28T09:03:39.655" v="13850" actId="790"/>
        <pc:sldMkLst>
          <pc:docMk/>
          <pc:sldMk cId="3506667692" sldId="368"/>
        </pc:sldMkLst>
        <pc:spChg chg="mod">
          <ac:chgData name="Sebastian Speicher" userId="87f3833d-aabf-49f9-9440-05df73743c72" providerId="ADAL" clId="{A7F11987-F0D8-4240-B5D0-F3776F738155}" dt="2025-03-20T13:27:13.234" v="5591"/>
          <ac:spMkLst>
            <pc:docMk/>
            <pc:sldMk cId="3506667692" sldId="368"/>
            <ac:spMk id="8194" creationId="{A794AF62-A9C3-537C-39AE-3B15ABC65E36}"/>
          </ac:spMkLst>
        </pc:spChg>
        <pc:graphicFrameChg chg="mod modGraphic">
          <ac:chgData name="Sebastian Speicher" userId="87f3833d-aabf-49f9-9440-05df73743c72" providerId="ADAL" clId="{A7F11987-F0D8-4240-B5D0-F3776F738155}" dt="2025-03-28T09:03:39.655" v="13850" actId="790"/>
          <ac:graphicFrameMkLst>
            <pc:docMk/>
            <pc:sldMk cId="3506667692" sldId="368"/>
            <ac:graphicFrameMk id="2" creationId="{9333B187-906A-2891-9126-7950B36E2D0C}"/>
          </ac:graphicFrameMkLst>
        </pc:graphicFrameChg>
      </pc:sldChg>
      <pc:sldChg chg="modSp add mod modCm">
        <pc:chgData name="Sebastian Speicher" userId="87f3833d-aabf-49f9-9440-05df73743c72" providerId="ADAL" clId="{A7F11987-F0D8-4240-B5D0-F3776F738155}" dt="2025-03-28T17:47:59.516" v="15474" actId="20577"/>
        <pc:sldMkLst>
          <pc:docMk/>
          <pc:sldMk cId="4213611806" sldId="369"/>
        </pc:sldMkLst>
        <pc:spChg chg="mod">
          <ac:chgData name="Sebastian Speicher" userId="87f3833d-aabf-49f9-9440-05df73743c72" providerId="ADAL" clId="{A7F11987-F0D8-4240-B5D0-F3776F738155}" dt="2025-03-20T13:27:17.741" v="5593"/>
          <ac:spMkLst>
            <pc:docMk/>
            <pc:sldMk cId="4213611806" sldId="369"/>
            <ac:spMk id="8194" creationId="{CA37C062-409D-4733-E2C1-0680B8912078}"/>
          </ac:spMkLst>
        </pc:spChg>
        <pc:graphicFrameChg chg="mod modGraphic">
          <ac:chgData name="Sebastian Speicher" userId="87f3833d-aabf-49f9-9440-05df73743c72" providerId="ADAL" clId="{A7F11987-F0D8-4240-B5D0-F3776F738155}" dt="2025-03-28T17:47:59.516" v="15474" actId="20577"/>
          <ac:graphicFrameMkLst>
            <pc:docMk/>
            <pc:sldMk cId="4213611806" sldId="369"/>
            <ac:graphicFrameMk id="2" creationId="{829EB9E4-450D-785B-7862-26A14A0D4B77}"/>
          </ac:graphicFrameMkLst>
        </pc:graphicFrameChg>
        <pc:extLst>
          <p:ext xmlns:p="http://schemas.openxmlformats.org/presentationml/2006/main" uri="{D6D511B9-2390-475A-947B-AFAB55BFBCF1}">
            <pc226:cmChg xmlns:pc226="http://schemas.microsoft.com/office/powerpoint/2022/06/main/command" chg="mod">
              <pc226:chgData name="Sebastian Speicher" userId="87f3833d-aabf-49f9-9440-05df73743c72" providerId="ADAL" clId="{A7F11987-F0D8-4240-B5D0-F3776F738155}" dt="2025-03-26T12:52:31.147" v="12447" actId="20577"/>
              <pc2:cmMkLst xmlns:pc2="http://schemas.microsoft.com/office/powerpoint/2019/9/main/command">
                <pc:docMk/>
                <pc:sldMk cId="4213611806" sldId="369"/>
                <pc2:cmMk id="{7C794B48-38FC-42CC-A480-BE642FC179F8}"/>
              </pc2:cmMkLst>
            </pc226:cmChg>
            <pc226:cmChg xmlns:pc226="http://schemas.microsoft.com/office/powerpoint/2022/06/main/command" chg="mod">
              <pc226:chgData name="Sebastian Speicher" userId="87f3833d-aabf-49f9-9440-05df73743c72" providerId="ADAL" clId="{A7F11987-F0D8-4240-B5D0-F3776F738155}" dt="2025-03-26T12:52:31.147" v="12447" actId="20577"/>
              <pc2:cmMkLst xmlns:pc2="http://schemas.microsoft.com/office/powerpoint/2019/9/main/command">
                <pc:docMk/>
                <pc:sldMk cId="4213611806" sldId="369"/>
                <pc2:cmMk id="{134845AE-F9DA-429D-AE05-FD5C67A14AF4}"/>
              </pc2:cmMkLst>
            </pc226:cmChg>
            <pc226:cmChg xmlns:pc226="http://schemas.microsoft.com/office/powerpoint/2022/06/main/command" chg="mod">
              <pc226:chgData name="Sebastian Speicher" userId="87f3833d-aabf-49f9-9440-05df73743c72" providerId="ADAL" clId="{A7F11987-F0D8-4240-B5D0-F3776F738155}" dt="2025-03-26T12:52:31.147" v="12447" actId="20577"/>
              <pc2:cmMkLst xmlns:pc2="http://schemas.microsoft.com/office/powerpoint/2019/9/main/command">
                <pc:docMk/>
                <pc:sldMk cId="4213611806" sldId="369"/>
                <pc2:cmMk id="{67E7EFF6-4C0C-46C1-AF61-A6C7DE19E1F2}"/>
              </pc2:cmMkLst>
            </pc226:cmChg>
          </p:ext>
        </pc:extLst>
      </pc:sldChg>
      <pc:sldChg chg="modSp add mod">
        <pc:chgData name="Sebastian Speicher" userId="87f3833d-aabf-49f9-9440-05df73743c72" providerId="ADAL" clId="{A7F11987-F0D8-4240-B5D0-F3776F738155}" dt="2025-03-28T09:08:08.601" v="14148" actId="20577"/>
        <pc:sldMkLst>
          <pc:docMk/>
          <pc:sldMk cId="3029030661" sldId="370"/>
        </pc:sldMkLst>
        <pc:spChg chg="mod">
          <ac:chgData name="Sebastian Speicher" userId="87f3833d-aabf-49f9-9440-05df73743c72" providerId="ADAL" clId="{A7F11987-F0D8-4240-B5D0-F3776F738155}" dt="2025-03-20T13:27:15.413" v="5592"/>
          <ac:spMkLst>
            <pc:docMk/>
            <pc:sldMk cId="3029030661" sldId="370"/>
            <ac:spMk id="8194" creationId="{FFAF57F3-6DE1-45A8-7C38-9196A185720E}"/>
          </ac:spMkLst>
        </pc:spChg>
        <pc:graphicFrameChg chg="mod modGraphic">
          <ac:chgData name="Sebastian Speicher" userId="87f3833d-aabf-49f9-9440-05df73743c72" providerId="ADAL" clId="{A7F11987-F0D8-4240-B5D0-F3776F738155}" dt="2025-03-28T09:08:08.601" v="14148" actId="20577"/>
          <ac:graphicFrameMkLst>
            <pc:docMk/>
            <pc:sldMk cId="3029030661" sldId="370"/>
            <ac:graphicFrameMk id="2" creationId="{1FE804AC-EC1A-97A7-A583-F972D0179163}"/>
          </ac:graphicFrameMkLst>
        </pc:graphicFrameChg>
      </pc:sldChg>
      <pc:sldChg chg="modSp add mod modCm">
        <pc:chgData name="Sebastian Speicher" userId="87f3833d-aabf-49f9-9440-05df73743c72" providerId="ADAL" clId="{A7F11987-F0D8-4240-B5D0-F3776F738155}" dt="2025-03-28T17:46:25.557" v="15339" actId="20577"/>
        <pc:sldMkLst>
          <pc:docMk/>
          <pc:sldMk cId="701374621" sldId="371"/>
        </pc:sldMkLst>
        <pc:graphicFrameChg chg="mod modGraphic">
          <ac:chgData name="Sebastian Speicher" userId="87f3833d-aabf-49f9-9440-05df73743c72" providerId="ADAL" clId="{A7F11987-F0D8-4240-B5D0-F3776F738155}" dt="2025-03-28T17:46:25.557" v="15339" actId="20577"/>
          <ac:graphicFrameMkLst>
            <pc:docMk/>
            <pc:sldMk cId="701374621" sldId="371"/>
            <ac:graphicFrameMk id="2" creationId="{72261FF3-7A35-3426-4F5E-B32A2ABA0B1D}"/>
          </ac:graphicFrameMkLst>
        </pc:graphicFrameChg>
        <pc:extLst>
          <p:ext xmlns:p="http://schemas.openxmlformats.org/presentationml/2006/main" uri="{D6D511B9-2390-475A-947B-AFAB55BFBCF1}">
            <pc226:cmChg xmlns:pc226="http://schemas.microsoft.com/office/powerpoint/2022/06/main/command" chg="mod">
              <pc226:chgData name="Sebastian Speicher" userId="87f3833d-aabf-49f9-9440-05df73743c72" providerId="ADAL" clId="{A7F11987-F0D8-4240-B5D0-F3776F738155}" dt="2025-03-26T11:02:55.238" v="12020" actId="20577"/>
              <pc2:cmMkLst xmlns:pc2="http://schemas.microsoft.com/office/powerpoint/2019/9/main/command">
                <pc:docMk/>
                <pc:sldMk cId="701374621" sldId="371"/>
                <pc2:cmMk id="{ED072446-EC86-447B-9500-629D825BB0E9}"/>
              </pc2:cmMkLst>
            </pc226:cmChg>
          </p:ext>
        </pc:extLst>
      </pc:sldChg>
      <pc:sldChg chg="modSp mod">
        <pc:chgData name="Sebastian Speicher" userId="87f3833d-aabf-49f9-9440-05df73743c72" providerId="ADAL" clId="{A7F11987-F0D8-4240-B5D0-F3776F738155}" dt="2025-03-26T12:58:43.768" v="12466" actId="20577"/>
        <pc:sldMkLst>
          <pc:docMk/>
          <pc:sldMk cId="2818969774" sldId="372"/>
        </pc:sldMkLst>
        <pc:graphicFrameChg chg="mod modGraphic">
          <ac:chgData name="Sebastian Speicher" userId="87f3833d-aabf-49f9-9440-05df73743c72" providerId="ADAL" clId="{A7F11987-F0D8-4240-B5D0-F3776F738155}" dt="2025-03-26T12:58:43.768" v="12466" actId="20577"/>
          <ac:graphicFrameMkLst>
            <pc:docMk/>
            <pc:sldMk cId="2818969774" sldId="372"/>
            <ac:graphicFrameMk id="2" creationId="{1C816843-7CFF-C4FE-D663-D85DB1A1B1C3}"/>
          </ac:graphicFrameMkLst>
        </pc:graphicFrameChg>
      </pc:sldChg>
      <pc:sldChg chg="modSp mod">
        <pc:chgData name="Sebastian Speicher" userId="87f3833d-aabf-49f9-9440-05df73743c72" providerId="ADAL" clId="{A7F11987-F0D8-4240-B5D0-F3776F738155}" dt="2025-03-28T17:58:05.444" v="15585" actId="20577"/>
        <pc:sldMkLst>
          <pc:docMk/>
          <pc:sldMk cId="1474291020" sldId="373"/>
        </pc:sldMkLst>
        <pc:graphicFrameChg chg="mod modGraphic">
          <ac:chgData name="Sebastian Speicher" userId="87f3833d-aabf-49f9-9440-05df73743c72" providerId="ADAL" clId="{A7F11987-F0D8-4240-B5D0-F3776F738155}" dt="2025-03-28T17:58:05.444" v="15585" actId="20577"/>
          <ac:graphicFrameMkLst>
            <pc:docMk/>
            <pc:sldMk cId="1474291020" sldId="373"/>
            <ac:graphicFrameMk id="2" creationId="{B531B318-EC65-9F39-DAA4-46A8E2D3B0B4}"/>
          </ac:graphicFrameMkLst>
        </pc:graphicFrameChg>
      </pc:sldChg>
      <pc:sldChg chg="modSp add mod modCm">
        <pc:chgData name="Sebastian Speicher" userId="87f3833d-aabf-49f9-9440-05df73743c72" providerId="ADAL" clId="{A7F11987-F0D8-4240-B5D0-F3776F738155}" dt="2025-03-28T17:48:54.293" v="15531" actId="20577"/>
        <pc:sldMkLst>
          <pc:docMk/>
          <pc:sldMk cId="2720606312" sldId="374"/>
        </pc:sldMkLst>
        <pc:graphicFrameChg chg="mod modGraphic">
          <ac:chgData name="Sebastian Speicher" userId="87f3833d-aabf-49f9-9440-05df73743c72" providerId="ADAL" clId="{A7F11987-F0D8-4240-B5D0-F3776F738155}" dt="2025-03-28T17:48:54.293" v="15531" actId="20577"/>
          <ac:graphicFrameMkLst>
            <pc:docMk/>
            <pc:sldMk cId="2720606312" sldId="374"/>
            <ac:graphicFrameMk id="2" creationId="{79118FD0-D278-0EB4-0E9E-40498503F96F}"/>
          </ac:graphicFrameMkLst>
        </pc:graphicFrameChg>
        <pc:extLst>
          <p:ext xmlns:p="http://schemas.openxmlformats.org/presentationml/2006/main" uri="{D6D511B9-2390-475A-947B-AFAB55BFBCF1}">
            <pc226:cmChg xmlns:pc226="http://schemas.microsoft.com/office/powerpoint/2022/06/main/command" chg="mod">
              <pc226:chgData name="Sebastian Speicher" userId="87f3833d-aabf-49f9-9440-05df73743c72" providerId="ADAL" clId="{A7F11987-F0D8-4240-B5D0-F3776F738155}" dt="2025-03-28T08:06:15.063" v="13309" actId="20577"/>
              <pc2:cmMkLst xmlns:pc2="http://schemas.microsoft.com/office/powerpoint/2019/9/main/command">
                <pc:docMk/>
                <pc:sldMk cId="2720606312" sldId="374"/>
                <pc2:cmMk id="{8E5A8D96-533D-4E99-9963-A290B4D17B28}"/>
              </pc2:cmMkLst>
            </pc226:cmChg>
          </p:ext>
        </pc:extLst>
      </pc:sldChg>
      <pc:sldMasterChg chg="modSp mod">
        <pc:chgData name="Sebastian Speicher" userId="87f3833d-aabf-49f9-9440-05df73743c72" providerId="ADAL" clId="{A7F11987-F0D8-4240-B5D0-F3776F738155}" dt="2025-03-26T11:29:16.902" v="12326"/>
        <pc:sldMasterMkLst>
          <pc:docMk/>
          <pc:sldMasterMk cId="0" sldId="2147485146"/>
        </pc:sldMasterMkLst>
        <pc:spChg chg="mod">
          <ac:chgData name="Sebastian Speicher" userId="87f3833d-aabf-49f9-9440-05df73743c72" providerId="ADAL" clId="{A7F11987-F0D8-4240-B5D0-F3776F738155}" dt="2025-03-26T11:29:16.902" v="12326"/>
          <ac:spMkLst>
            <pc:docMk/>
            <pc:sldMasterMk cId="0" sldId="2147485146"/>
            <ac:spMk id="13" creationId="{AF4006C6-1A95-4284-A498-917EA49F0F95}"/>
          </ac:spMkLst>
        </pc:spChg>
      </pc:sldMasterChg>
    </pc:docChg>
  </pc:docChgLst>
  <pc:docChgLst>
    <pc:chgData name="Juan Zhang (WRD-Beijing)" userId="6f287400-ff49-4619-9e56-815eb12ddf39" providerId="ADAL" clId="{1B62C1B8-68F7-4EB3-AF6F-4BD440D2C3B3}"/>
    <pc:docChg chg="custSel modSld">
      <pc:chgData name="Juan Zhang (WRD-Beijing)" userId="6f287400-ff49-4619-9e56-815eb12ddf39" providerId="ADAL" clId="{1B62C1B8-68F7-4EB3-AF6F-4BD440D2C3B3}" dt="2025-03-27T14:47:06.539" v="3207" actId="20577"/>
      <pc:docMkLst>
        <pc:docMk/>
      </pc:docMkLst>
      <pc:sldChg chg="modSp mod modCm">
        <pc:chgData name="Juan Zhang (WRD-Beijing)" userId="6f287400-ff49-4619-9e56-815eb12ddf39" providerId="ADAL" clId="{1B62C1B8-68F7-4EB3-AF6F-4BD440D2C3B3}" dt="2025-03-27T14:47:06.539" v="3207" actId="20577"/>
        <pc:sldMkLst>
          <pc:docMk/>
          <pc:sldMk cId="2720606312" sldId="374"/>
        </pc:sldMkLst>
        <pc:graphicFrameChg chg="modGraphic">
          <ac:chgData name="Juan Zhang (WRD-Beijing)" userId="6f287400-ff49-4619-9e56-815eb12ddf39" providerId="ADAL" clId="{1B62C1B8-68F7-4EB3-AF6F-4BD440D2C3B3}" dt="2025-03-27T14:47:06.539" v="3207" actId="20577"/>
          <ac:graphicFrameMkLst>
            <pc:docMk/>
            <pc:sldMk cId="2720606312" sldId="374"/>
            <ac:graphicFrameMk id="2" creationId="{79118FD0-D278-0EB4-0E9E-40498503F96F}"/>
          </ac:graphicFrameMkLst>
        </pc:graphicFrameChg>
        <pc:extLst>
          <p:ext xmlns:p="http://schemas.openxmlformats.org/presentationml/2006/main" uri="{D6D511B9-2390-475A-947B-AFAB55BFBCF1}">
            <pc226:cmChg xmlns:pc226="http://schemas.microsoft.com/office/powerpoint/2022/06/main/command" chg="mod">
              <pc226:chgData name="Juan Zhang (WRD-Beijing)" userId="6f287400-ff49-4619-9e56-815eb12ddf39" providerId="ADAL" clId="{1B62C1B8-68F7-4EB3-AF6F-4BD440D2C3B3}" dt="2025-03-27T14:47:06.539" v="3207" actId="20577"/>
              <pc2:cmMkLst xmlns:pc2="http://schemas.microsoft.com/office/powerpoint/2019/9/main/command">
                <pc:docMk/>
                <pc:sldMk cId="2720606312" sldId="374"/>
                <pc2:cmMk id="{8E5A8D96-533D-4E99-9963-A290B4D17B28}"/>
              </pc2:cmMkLst>
            </pc226:cmChg>
          </p:ext>
        </pc:extLst>
      </pc:sldChg>
    </pc:docChg>
  </pc:docChgLst>
  <pc:docChgLst>
    <pc:chgData name="Stefano Faccin" userId="S::sfaccin@qti.qualcomm.com::bf6741b5-36bc-4b59-a73a-f03584833b71" providerId="AD" clId="Web-{50F8A60E-19AE-EB59-026A-2A891EC068E7}"/>
    <pc:docChg chg="modSld">
      <pc:chgData name="Stefano Faccin" userId="S::sfaccin@qti.qualcomm.com::bf6741b5-36bc-4b59-a73a-f03584833b71" providerId="AD" clId="Web-{50F8A60E-19AE-EB59-026A-2A891EC068E7}" dt="2025-03-21T23:34:11.328" v="19"/>
      <pc:docMkLst>
        <pc:docMk/>
      </pc:docMkLst>
      <pc:sldChg chg="modSp">
        <pc:chgData name="Stefano Faccin" userId="S::sfaccin@qti.qualcomm.com::bf6741b5-36bc-4b59-a73a-f03584833b71" providerId="AD" clId="Web-{50F8A60E-19AE-EB59-026A-2A891EC068E7}" dt="2025-03-21T23:34:11.328" v="19"/>
        <pc:sldMkLst>
          <pc:docMk/>
          <pc:sldMk cId="1474291020" sldId="373"/>
        </pc:sldMkLst>
        <pc:graphicFrameChg chg="mod modGraphic">
          <ac:chgData name="Stefano Faccin" userId="S::sfaccin@qti.qualcomm.com::bf6741b5-36bc-4b59-a73a-f03584833b71" providerId="AD" clId="Web-{50F8A60E-19AE-EB59-026A-2A891EC068E7}" dt="2025-03-21T23:34:11.328" v="19"/>
          <ac:graphicFrameMkLst>
            <pc:docMk/>
            <pc:sldMk cId="1474291020" sldId="373"/>
            <ac:graphicFrameMk id="2" creationId="{B531B318-EC65-9F39-DAA4-46A8E2D3B0B4}"/>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3CB8B-0A50-8527-CB60-9F7B1FEE35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C6FFCE-BBAA-FD15-0C85-19E7B3AEDB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2D567B-DD4E-F18F-C02A-93320E81CFD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800DB5D-6BBB-5F51-31A9-D4C779C32912}"/>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923048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954FF-55B0-A951-94AD-FFE96C3BF9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65E3B9-7650-9F84-D5D6-711CEA1744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132CCC-AA02-427F-2D3A-0832D3AB07A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18B1989-FB2F-03CD-8C1E-949D5DD01C85}"/>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128065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2AE2-EB1E-7761-DF2C-7C53B2FCA9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E19AD2-5941-9535-B7FB-255024AD6F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BA84D6-237D-58E8-DF69-3746DC5A037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69F45FC-6216-A500-6464-76F255002E4B}"/>
              </a:ext>
            </a:extLst>
          </p:cNvPr>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13064350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FF616-8AEF-5B7A-038F-49969EDDC4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2ABD3E-9ACC-90FB-0346-C4DFE2D62E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EE6C6E-08BD-08E2-7F54-813EB178299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3526AC6-9220-5550-0AE4-1EC0E1EF9AA0}"/>
              </a:ext>
            </a:extLst>
          </p:cNvPr>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950115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14A32-782B-D9D7-8299-E02394BA6E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787EBC-DC91-D553-897A-E36C4267D0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9D0176-CC3A-3766-ABA1-A8F76FA5691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32409DE-B87C-968E-781B-7E623C577725}"/>
              </a:ext>
            </a:extLst>
          </p:cNvPr>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3808089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98FC4-CA27-FCD2-8C17-7D782EADC2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6524C2-1732-AEEB-0FC8-C0A9DA862E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5CA91D-AE3A-7AAB-FD34-48F842952E2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E698DF9-8D49-11A3-9178-86F67AE30A96}"/>
              </a:ext>
            </a:extLst>
          </p:cNvPr>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621943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46935-CF36-10B1-A283-428178D3BA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A0B02-C647-492A-7737-70C59D79AE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65CEC5-6C56-775A-4279-88F802E72AE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2BD04D4-8497-685C-3556-4E17C7343333}"/>
              </a:ext>
            </a:extLst>
          </p:cNvPr>
          <p:cNvSpPr>
            <a:spLocks noGrp="1"/>
          </p:cNvSpPr>
          <p:nvPr>
            <p:ph type="sldNum" sz="quarter" idx="5"/>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562362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a:latin typeface="Arial "/>
              </a:rPr>
              <a:t>3GPP TSG-WG2 Meeting #168	</a:t>
            </a:r>
          </a:p>
          <a:p>
            <a:pPr eaLnBrk="1" hangingPunct="1">
              <a:defRPr/>
            </a:pPr>
            <a:r>
              <a:rPr lang="en-GB" altLang="en-US" sz="1400" b="1">
                <a:latin typeface="Arial "/>
              </a:rPr>
              <a:t>Goteborg , SE, Apr 07 – 11, 2025</a:t>
            </a:r>
          </a:p>
          <a:p>
            <a:pPr eaLnBrk="1" hangingPunct="1">
              <a:defRPr/>
            </a:pPr>
            <a:endParaRPr lang="sv-SE" altLang="en-US" sz="1400" b="1">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S2-2502945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413.zip" TargetMode="External"/><Relationship Id="rId2" Type="http://schemas.openxmlformats.org/officeDocument/2006/relationships/hyperlink" Target="https://www.3gpp.org/ftp/tsg_sa/TSG_SA/TSGS_107_Incheon_2025-03/Docs/SP-250401.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algn="ctr" eaLnBrk="1" hangingPunct="1"/>
            <a:r>
              <a:rPr lang="en-GB" altLang="en-US"/>
              <a:t>Proposed scope for </a:t>
            </a:r>
            <a:br>
              <a:rPr lang="en-GB" altLang="en-US"/>
            </a:br>
            <a:r>
              <a:rPr lang="en-GB" altLang="en-US"/>
              <a:t>6G study item</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endParaRPr lang="en-GB" altLang="en-US"/>
          </a:p>
          <a:p>
            <a:pPr marL="0" indent="0" algn="ctr" eaLnBrk="1" hangingPunct="1">
              <a:buFontTx/>
              <a:buNone/>
            </a:pPr>
            <a:r>
              <a:rPr lang="en-GB" altLang="en-US"/>
              <a:t>Source: Qualcomm</a:t>
            </a:r>
          </a:p>
          <a:p>
            <a:pPr marL="0" indent="0" eaLnBrk="1" hangingPunct="1">
              <a:buFontTx/>
              <a:buNone/>
            </a:pPr>
            <a:endParaRPr lang="en-GB"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433D1-11F3-76BA-78BC-12BB3D8B825C}"/>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29FC9245-634F-FD59-B319-94CB95050400}"/>
              </a:ext>
            </a:extLst>
          </p:cNvPr>
          <p:cNvSpPr>
            <a:spLocks noGrp="1"/>
          </p:cNvSpPr>
          <p:nvPr>
            <p:ph type="title"/>
          </p:nvPr>
        </p:nvSpPr>
        <p:spPr/>
        <p:txBody>
          <a:bodyPr/>
          <a:lstStyle/>
          <a:p>
            <a:r>
              <a:rPr lang="en-GB" altLang="en-US" sz="2400"/>
              <a:t>6G SID Scope: Technical areas to be studied.</a:t>
            </a:r>
          </a:p>
        </p:txBody>
      </p:sp>
      <p:graphicFrame>
        <p:nvGraphicFramePr>
          <p:cNvPr id="2" name="Table 2">
            <a:extLst>
              <a:ext uri="{FF2B5EF4-FFF2-40B4-BE49-F238E27FC236}">
                <a16:creationId xmlns:a16="http://schemas.microsoft.com/office/drawing/2014/main" id="{79118FD0-D278-0EB4-0E9E-40498503F96F}"/>
              </a:ext>
            </a:extLst>
          </p:cNvPr>
          <p:cNvGraphicFramePr>
            <a:graphicFrameLocks noGrp="1"/>
          </p:cNvGraphicFramePr>
          <p:nvPr>
            <p:ph idx="1"/>
            <p:extLst>
              <p:ext uri="{D42A27DB-BD31-4B8C-83A1-F6EECF244321}">
                <p14:modId xmlns:p14="http://schemas.microsoft.com/office/powerpoint/2010/main" val="508952259"/>
              </p:ext>
            </p:extLst>
          </p:nvPr>
        </p:nvGraphicFramePr>
        <p:xfrm>
          <a:off x="121716" y="1890442"/>
          <a:ext cx="11752167" cy="2865120"/>
        </p:xfrm>
        <a:graphic>
          <a:graphicData uri="http://schemas.openxmlformats.org/drawingml/2006/table">
            <a:tbl>
              <a:tblPr firstRow="1" bandRow="1">
                <a:tableStyleId>{5C22544A-7EE6-4342-B048-85BDC9FD1C3A}</a:tableStyleId>
              </a:tblPr>
              <a:tblGrid>
                <a:gridCol w="646202">
                  <a:extLst>
                    <a:ext uri="{9D8B030D-6E8A-4147-A177-3AD203B41FA5}">
                      <a16:colId xmlns:a16="http://schemas.microsoft.com/office/drawing/2014/main" val="2236238882"/>
                    </a:ext>
                  </a:extLst>
                </a:gridCol>
                <a:gridCol w="1662716">
                  <a:extLst>
                    <a:ext uri="{9D8B030D-6E8A-4147-A177-3AD203B41FA5}">
                      <a16:colId xmlns:a16="http://schemas.microsoft.com/office/drawing/2014/main" val="562605877"/>
                    </a:ext>
                  </a:extLst>
                </a:gridCol>
                <a:gridCol w="3024016">
                  <a:extLst>
                    <a:ext uri="{9D8B030D-6E8A-4147-A177-3AD203B41FA5}">
                      <a16:colId xmlns:a16="http://schemas.microsoft.com/office/drawing/2014/main" val="824553124"/>
                    </a:ext>
                  </a:extLst>
                </a:gridCol>
                <a:gridCol w="4891859">
                  <a:extLst>
                    <a:ext uri="{9D8B030D-6E8A-4147-A177-3AD203B41FA5}">
                      <a16:colId xmlns:a16="http://schemas.microsoft.com/office/drawing/2014/main" val="4265244648"/>
                    </a:ext>
                  </a:extLst>
                </a:gridCol>
                <a:gridCol w="1527374">
                  <a:extLst>
                    <a:ext uri="{9D8B030D-6E8A-4147-A177-3AD203B41FA5}">
                      <a16:colId xmlns:a16="http://schemas.microsoft.com/office/drawing/2014/main" val="1390949308"/>
                    </a:ext>
                  </a:extLst>
                </a:gridCol>
              </a:tblGrid>
              <a:tr h="337646">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213360">
                <a:tc>
                  <a:txBody>
                    <a:bodyPr/>
                    <a:lstStyle/>
                    <a:p>
                      <a:r>
                        <a:rPr lang="en-US" sz="1100"/>
                        <a:t>#10</a:t>
                      </a:r>
                    </a:p>
                  </a:txBody>
                  <a:tcPr/>
                </a:tc>
                <a:tc>
                  <a:txBody>
                    <a:bodyPr/>
                    <a:lstStyle/>
                    <a:p>
                      <a:r>
                        <a:rPr lang="en-US" sz="1100"/>
                        <a:t>Converged data management for 6G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WT#1: Study a converged, generic data management framework for 6G, which includes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100" dirty="0"/>
                        <a:t>procedures for data collection from different data sources;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100" dirty="0"/>
                        <a:t>data storage;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100" dirty="0"/>
                        <a:t>data exposure.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txBody>
                  <a:tcPr/>
                </a:tc>
                <a:tc>
                  <a:txBody>
                    <a:bodyPr/>
                    <a:lstStyle/>
                    <a:p>
                      <a:r>
                        <a:rPr lang="en-US" sz="1100" dirty="0"/>
                        <a:t>Data collection and storage of historic data are supported for </a:t>
                      </a:r>
                      <a:r>
                        <a:rPr lang="en-US" sz="1100" dirty="0" err="1"/>
                        <a:t>eNA</a:t>
                      </a:r>
                      <a:r>
                        <a:rPr lang="en-US" sz="1100" dirty="0"/>
                        <a:t> in 5GC. However, the data collection was also discussed in SA2 for various other features, e.g., LCS, </a:t>
                      </a:r>
                      <a:r>
                        <a:rPr lang="en-US" sz="1100" dirty="0" err="1"/>
                        <a:t>EnergySys</a:t>
                      </a:r>
                      <a:r>
                        <a:rPr lang="en-US" sz="1100" dirty="0"/>
                        <a:t>.</a:t>
                      </a:r>
                    </a:p>
                    <a:p>
                      <a:endParaRPr lang="en-US" sz="1100" dirty="0"/>
                    </a:p>
                    <a:p>
                      <a:r>
                        <a:rPr lang="en-US" sz="1100" dirty="0"/>
                        <a:t>Beyond SA2, also other working groups (e.g., SA5, RAN2, RAN3) discussed different data management frameworks for 5GS. Some gaps between different WGs were also identified. For example, there was no interaction to collect data from RAN to NWDAF in 5GC, and there was also no support for exposing data from NWDAF to RAN. </a:t>
                      </a:r>
                    </a:p>
                    <a:p>
                      <a:endParaRPr lang="en-US" sz="1100" dirty="0"/>
                    </a:p>
                    <a:p>
                      <a:r>
                        <a:rPr lang="en-US" sz="1100" dirty="0"/>
                        <a:t>Therefore, it is beneficial to define a converged data management framework which covers data collection from different data sources (UE, RAN, CN, OAM and AF), data storage and data exposure to address data management requirements across WGs and for all 6G features.</a:t>
                      </a:r>
                    </a:p>
                  </a:txBody>
                  <a:tcPr/>
                </a:tc>
                <a:tc>
                  <a:txBody>
                    <a:bodyPr/>
                    <a:lstStyle/>
                    <a:p>
                      <a:r>
                        <a:rPr lang="en-US" sz="1100" dirty="0"/>
                        <a:t>Coordination with SA5, RAN2 and RAN3 on procedures for data collection</a:t>
                      </a:r>
                    </a:p>
                  </a:txBody>
                  <a:tcPr/>
                </a:tc>
                <a:extLst>
                  <a:ext uri="{0D108BD9-81ED-4DB2-BD59-A6C34878D82A}">
                    <a16:rowId xmlns:a16="http://schemas.microsoft.com/office/drawing/2014/main" val="2487644959"/>
                  </a:ext>
                </a:extLst>
              </a:tr>
            </a:tbl>
          </a:graphicData>
        </a:graphic>
      </p:graphicFrame>
    </p:spTree>
    <p:extLst>
      <p:ext uri="{BB962C8B-B14F-4D97-AF65-F5344CB8AC3E}">
        <p14:creationId xmlns:p14="http://schemas.microsoft.com/office/powerpoint/2010/main" val="272060631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6G study scope - overview</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marL="0" indent="0">
              <a:spcAft>
                <a:spcPts val="1200"/>
              </a:spcAft>
              <a:buNone/>
            </a:pPr>
            <a:r>
              <a:rPr lang="en-US" sz="2200" b="1" dirty="0"/>
              <a:t>Evolve 5GS to a </a:t>
            </a:r>
            <a:r>
              <a:rPr kumimoji="0" lang="en-US" sz="2200" b="1" i="0" u="none" strike="noStrike" kern="1200" cap="none" spc="0" normalizeH="0" baseline="0" noProof="0" dirty="0">
                <a:ln>
                  <a:noFill/>
                </a:ln>
                <a:effectLst/>
                <a:uLnTx/>
                <a:uFillTx/>
                <a:ea typeface="+mn-ea"/>
                <a:cs typeface="+mn-cs"/>
              </a:rPr>
              <a:t>service delivery-friendly and efficient to operate system for 6G radio.</a:t>
            </a:r>
          </a:p>
          <a:p>
            <a:pPr marL="0" indent="0">
              <a:buNone/>
            </a:pPr>
            <a:r>
              <a:rPr kumimoji="0" lang="en-US" sz="2000" b="1" i="0" u="none" strike="noStrike" kern="1200" cap="none" spc="0" normalizeH="0" baseline="0" noProof="0" dirty="0">
                <a:ln>
                  <a:noFill/>
                </a:ln>
                <a:effectLst/>
                <a:uLnTx/>
                <a:uFillTx/>
                <a:ea typeface="+mn-ea"/>
                <a:cs typeface="+mn-cs"/>
              </a:rPr>
              <a:t>Approach</a:t>
            </a:r>
          </a:p>
          <a:p>
            <a:r>
              <a:rPr kumimoji="0" lang="en-US" sz="2000" b="0" i="0" u="none" strike="noStrike" kern="1200" cap="none" spc="0" normalizeH="0" baseline="0" noProof="0" dirty="0">
                <a:ln>
                  <a:noFill/>
                </a:ln>
                <a:effectLst/>
                <a:uLnTx/>
                <a:uFillTx/>
                <a:ea typeface="+mn-ea"/>
                <a:cs typeface="+mn-cs"/>
              </a:rPr>
              <a:t>Study enhancements to 5GS in selected areas (see remainder of this deck)</a:t>
            </a:r>
          </a:p>
          <a:p>
            <a:r>
              <a:rPr lang="en-US" altLang="en-US" sz="2000" dirty="0"/>
              <a:t>All other existing 5GS functionality will continue to be supported as-is for 6G, e.g. </a:t>
            </a:r>
          </a:p>
          <a:p>
            <a:pPr lvl="1"/>
            <a:r>
              <a:rPr lang="en-US" altLang="en-US" sz="2000" dirty="0"/>
              <a:t>Non-public networks</a:t>
            </a:r>
          </a:p>
          <a:p>
            <a:pPr lvl="1"/>
            <a:r>
              <a:rPr lang="en-US" altLang="en-US" sz="2000" dirty="0" err="1"/>
              <a:t>TSN</a:t>
            </a:r>
            <a:endParaRPr lang="en-US" altLang="en-US" sz="2000" dirty="0"/>
          </a:p>
          <a:p>
            <a:pPr lvl="1"/>
            <a:r>
              <a:rPr lang="en-US" altLang="en-US" sz="2000" dirty="0"/>
              <a:t>Wireline access integration</a:t>
            </a:r>
          </a:p>
          <a:p>
            <a:pPr lvl="1"/>
            <a:r>
              <a:rPr lang="en-US" altLang="en-US" sz="2000" dirty="0"/>
              <a:t>…</a:t>
            </a:r>
          </a:p>
          <a:p>
            <a:r>
              <a:rPr lang="en-US" altLang="en-US" sz="2000" dirty="0"/>
              <a:t>The following on-going studies are assumed to also cover support for 6G</a:t>
            </a:r>
          </a:p>
          <a:p>
            <a:pPr lvl="1"/>
            <a:r>
              <a:rPr lang="en-US" altLang="en-US" sz="1800" dirty="0"/>
              <a:t>Integrated Sensing and Communication (</a:t>
            </a:r>
            <a:r>
              <a:rPr lang="en-US" altLang="en-US" sz="1800" dirty="0">
                <a:hlinkClick r:id="rId2"/>
              </a:rPr>
              <a:t>SP-250401</a:t>
            </a:r>
            <a:r>
              <a:rPr lang="en-US" altLang="en-US" sz="1800" dirty="0"/>
              <a:t>)</a:t>
            </a:r>
          </a:p>
          <a:p>
            <a:pPr lvl="1"/>
            <a:r>
              <a:rPr kumimoji="0" lang="en-US" sz="1800" b="0" i="0" u="none" strike="noStrike" kern="1200" cap="none" spc="0" normalizeH="0" baseline="0" noProof="0" dirty="0">
                <a:ln>
                  <a:noFill/>
                </a:ln>
                <a:effectLst/>
                <a:uLnTx/>
                <a:uFillTx/>
                <a:ea typeface="+mn-ea"/>
                <a:cs typeface="+mn-cs"/>
              </a:rPr>
              <a:t>Core Network Enhanced Support for </a:t>
            </a:r>
            <a:r>
              <a:rPr kumimoji="0" lang="en-US" sz="1800" b="0" i="0" u="none" strike="noStrike" kern="1200" cap="none" spc="0" normalizeH="0" baseline="0" noProof="0" dirty="0" err="1">
                <a:ln>
                  <a:noFill/>
                </a:ln>
                <a:effectLst/>
                <a:uLnTx/>
                <a:uFillTx/>
                <a:ea typeface="+mn-ea"/>
                <a:cs typeface="+mn-cs"/>
              </a:rPr>
              <a:t>AIML</a:t>
            </a:r>
            <a:r>
              <a:rPr kumimoji="0" lang="en-US" sz="1800" b="0" i="0" u="none" strike="noStrike" kern="1200" cap="none" spc="0" normalizeH="0" baseline="0" noProof="0" dirty="0">
                <a:ln>
                  <a:noFill/>
                </a:ln>
                <a:effectLst/>
                <a:uLnTx/>
                <a:uFillTx/>
                <a:ea typeface="+mn-ea"/>
                <a:cs typeface="+mn-cs"/>
              </a:rPr>
              <a:t> Phase 2 (incl. UE Data collection for UE-side model training) </a:t>
            </a:r>
            <a:br>
              <a:rPr kumimoji="0" lang="en-US" sz="1800" b="0" i="0" u="none" strike="noStrike" kern="1200" cap="none" spc="0" normalizeH="0" baseline="0" noProof="0" dirty="0">
                <a:ln>
                  <a:noFill/>
                </a:ln>
                <a:effectLst/>
                <a:uLnTx/>
                <a:uFillTx/>
                <a:ea typeface="+mn-ea"/>
                <a:cs typeface="+mn-cs"/>
              </a:rPr>
            </a:br>
            <a:r>
              <a:rPr kumimoji="0" lang="en-US" sz="1800" b="0" i="0" u="none" strike="noStrike" kern="1200" cap="none" spc="0" normalizeH="0" baseline="0" noProof="0" dirty="0">
                <a:ln>
                  <a:noFill/>
                </a:ln>
                <a:effectLst/>
                <a:uLnTx/>
                <a:uFillTx/>
                <a:ea typeface="+mn-ea"/>
                <a:cs typeface="+mn-cs"/>
              </a:rPr>
              <a:t>(</a:t>
            </a:r>
            <a:r>
              <a:rPr lang="en-US" altLang="en-US" sz="1800" dirty="0">
                <a:hlinkClick r:id="rId3"/>
              </a:rPr>
              <a:t>SP-250413</a:t>
            </a:r>
            <a:r>
              <a:rPr lang="en-US" altLang="en-US" sz="1800" dirty="0"/>
              <a:t> </a:t>
            </a:r>
            <a:r>
              <a:rPr kumimoji="0" lang="en-US" sz="1800" b="0" i="0" u="none" strike="noStrike" kern="1200" cap="none" spc="0" normalizeH="0" baseline="0" noProof="0" dirty="0">
                <a:ln>
                  <a:noFill/>
                </a:ln>
                <a:effectLst/>
                <a:uLnTx/>
                <a:uFillTx/>
                <a:ea typeface="+mn-ea"/>
                <a:cs typeface="+mn-cs"/>
              </a:rPr>
              <a:t>)</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a:t>6G SID Scope: Technical areas to be studied.</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608075632"/>
              </p:ext>
            </p:extLst>
          </p:nvPr>
        </p:nvGraphicFramePr>
        <p:xfrm>
          <a:off x="121716" y="1890442"/>
          <a:ext cx="11752167" cy="4206240"/>
        </p:xfrm>
        <a:graphic>
          <a:graphicData uri="http://schemas.openxmlformats.org/drawingml/2006/table">
            <a:tbl>
              <a:tblPr firstRow="1" bandRow="1">
                <a:tableStyleId>{5C22544A-7EE6-4342-B048-85BDC9FD1C3A}</a:tableStyleId>
              </a:tblPr>
              <a:tblGrid>
                <a:gridCol w="646202">
                  <a:extLst>
                    <a:ext uri="{9D8B030D-6E8A-4147-A177-3AD203B41FA5}">
                      <a16:colId xmlns:a16="http://schemas.microsoft.com/office/drawing/2014/main" val="2236238882"/>
                    </a:ext>
                  </a:extLst>
                </a:gridCol>
                <a:gridCol w="1662716">
                  <a:extLst>
                    <a:ext uri="{9D8B030D-6E8A-4147-A177-3AD203B41FA5}">
                      <a16:colId xmlns:a16="http://schemas.microsoft.com/office/drawing/2014/main" val="562605877"/>
                    </a:ext>
                  </a:extLst>
                </a:gridCol>
                <a:gridCol w="3984629">
                  <a:extLst>
                    <a:ext uri="{9D8B030D-6E8A-4147-A177-3AD203B41FA5}">
                      <a16:colId xmlns:a16="http://schemas.microsoft.com/office/drawing/2014/main" val="824553124"/>
                    </a:ext>
                  </a:extLst>
                </a:gridCol>
                <a:gridCol w="3931246">
                  <a:extLst>
                    <a:ext uri="{9D8B030D-6E8A-4147-A177-3AD203B41FA5}">
                      <a16:colId xmlns:a16="http://schemas.microsoft.com/office/drawing/2014/main" val="4265244648"/>
                    </a:ext>
                  </a:extLst>
                </a:gridCol>
                <a:gridCol w="1527374">
                  <a:extLst>
                    <a:ext uri="{9D8B030D-6E8A-4147-A177-3AD203B41FA5}">
                      <a16:colId xmlns:a16="http://schemas.microsoft.com/office/drawing/2014/main" val="1390949308"/>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370840">
                <a:tc>
                  <a:txBody>
                    <a:bodyPr/>
                    <a:lstStyle/>
                    <a:p>
                      <a:r>
                        <a:rPr lang="en-US" sz="1100"/>
                        <a:t>#1</a:t>
                      </a:r>
                    </a:p>
                  </a:txBody>
                  <a:tcPr/>
                </a:tc>
                <a:tc>
                  <a:txBody>
                    <a:bodyPr/>
                    <a:lstStyle/>
                    <a:p>
                      <a:r>
                        <a:rPr lang="en-US" sz="1100"/>
                        <a:t>Common framework for operator services over the user-plane</a:t>
                      </a:r>
                    </a:p>
                  </a:txBody>
                  <a:tcPr/>
                </a:tc>
                <a:tc>
                  <a:txBody>
                    <a:bodyPr/>
                    <a:lstStyle/>
                    <a:p>
                      <a:pPr marL="0" indent="0">
                        <a:buFont typeface="+mj-lt"/>
                        <a:buNone/>
                      </a:pPr>
                      <a:r>
                        <a:rPr lang="en-US" sz="1100" kern="1200">
                          <a:solidFill>
                            <a:schemeClr val="dk1"/>
                          </a:solidFill>
                          <a:effectLst/>
                          <a:latin typeface="+mn-lt"/>
                          <a:ea typeface="+mn-ea"/>
                          <a:cs typeface="+mn-cs"/>
                        </a:rPr>
                        <a:t>WT#1: Study a common framework for supporting operator services over the user-plane including </a:t>
                      </a:r>
                    </a:p>
                    <a:p>
                      <a:pPr marL="171450" indent="-171450">
                        <a:buFont typeface="Arial" panose="020B0604020202020204" pitchFamily="34" charset="0"/>
                        <a:buChar char="•"/>
                      </a:pPr>
                      <a:r>
                        <a:rPr lang="en-US" sz="1100" kern="1200">
                          <a:solidFill>
                            <a:schemeClr val="dk1"/>
                          </a:solidFill>
                          <a:effectLst/>
                          <a:latin typeface="+mn-lt"/>
                          <a:ea typeface="+mn-ea"/>
                          <a:cs typeface="+mn-cs"/>
                        </a:rPr>
                        <a:t>UE configuration and discovery of operator services,</a:t>
                      </a:r>
                    </a:p>
                    <a:p>
                      <a:pPr marL="171450" indent="-171450">
                        <a:buFont typeface="Arial" panose="020B0604020202020204" pitchFamily="34" charset="0"/>
                        <a:buChar char="•"/>
                      </a:pPr>
                      <a:r>
                        <a:rPr lang="en-US" sz="1100" kern="1200">
                          <a:solidFill>
                            <a:schemeClr val="dk1"/>
                          </a:solidFill>
                          <a:effectLst/>
                          <a:latin typeface="+mn-lt"/>
                          <a:ea typeface="+mn-ea"/>
                          <a:cs typeface="+mn-cs"/>
                        </a:rPr>
                        <a:t>authentication, authorization and security establishment;</a:t>
                      </a:r>
                    </a:p>
                    <a:p>
                      <a:pPr marL="171450" indent="-171450">
                        <a:buFont typeface="Arial" panose="020B0604020202020204" pitchFamily="34" charset="0"/>
                        <a:buChar char="•"/>
                      </a:pPr>
                      <a:r>
                        <a:rPr lang="en-US" sz="1100" kern="1200">
                          <a:solidFill>
                            <a:schemeClr val="dk1"/>
                          </a:solidFill>
                          <a:effectLst/>
                          <a:latin typeface="+mn-lt"/>
                          <a:ea typeface="+mn-ea"/>
                          <a:cs typeface="+mn-cs"/>
                        </a:rPr>
                        <a:t>binding of operator services to specific DNNs and slices.</a:t>
                      </a:r>
                    </a:p>
                    <a:p>
                      <a:pPr marL="171450" indent="-171450">
                        <a:buFont typeface="Arial" panose="020B0604020202020204" pitchFamily="34" charset="0"/>
                        <a:buChar char="•"/>
                      </a:pPr>
                      <a:r>
                        <a:rPr lang="en-US" sz="1100"/>
                        <a:t>UE identification in presence of NAT</a:t>
                      </a:r>
                      <a:endParaRPr lang="en-US" sz="1100" kern="1200">
                        <a:solidFill>
                          <a:schemeClr val="dk1"/>
                        </a:solidFill>
                        <a:effectLst/>
                        <a:latin typeface="+mn-lt"/>
                        <a:ea typeface="+mn-ea"/>
                        <a:cs typeface="+mn-cs"/>
                      </a:endParaRPr>
                    </a:p>
                  </a:txBody>
                  <a:tcPr/>
                </a:tc>
                <a:tc>
                  <a:txBody>
                    <a:bodyPr/>
                    <a:lstStyle/>
                    <a:p>
                      <a:r>
                        <a:rPr lang="en-US" sz="1100" dirty="0"/>
                        <a:t>While 3GPP defines many services over NAS, there are operator services that may be better served over the user plane, particularly  services that require transfer of large amounts of data or that require frequent signaling exchanges. The benefit of that is that these services can be G-agnostic. Existing examples include IMS and more recently LCS-UPP. Future examples may include AI/ML related UE data collection and sensing.</a:t>
                      </a:r>
                    </a:p>
                    <a:p>
                      <a:endParaRPr lang="en-US" sz="1100" dirty="0"/>
                    </a:p>
                    <a:p>
                      <a:r>
                        <a:rPr lang="en-US" sz="1100" dirty="0"/>
                        <a:t>For each new operator service over the user-plane the same challenges need to be solved and are typically re-designed slightly differently each time by 3GPP:</a:t>
                      </a:r>
                    </a:p>
                    <a:p>
                      <a:pPr marL="171450" indent="-171450">
                        <a:buFont typeface="Arial" panose="020B0604020202020204" pitchFamily="34" charset="0"/>
                        <a:buChar char="•"/>
                      </a:pPr>
                      <a:r>
                        <a:rPr lang="en-US" sz="1100" dirty="0"/>
                        <a:t>UE configuration and discovery of operator services;</a:t>
                      </a:r>
                    </a:p>
                    <a:p>
                      <a:pPr marL="171450" indent="-171450">
                        <a:buFont typeface="Arial" panose="020B0604020202020204" pitchFamily="34" charset="0"/>
                        <a:buChar char="•"/>
                      </a:pPr>
                      <a:r>
                        <a:rPr lang="en-US" sz="1100" dirty="0"/>
                        <a:t>Authentication, authorization and security establishment;</a:t>
                      </a:r>
                    </a:p>
                    <a:p>
                      <a:pPr marL="171450" indent="-171450">
                        <a:buFont typeface="Arial" panose="020B0604020202020204" pitchFamily="34" charset="0"/>
                        <a:buChar char="•"/>
                      </a:pPr>
                      <a:r>
                        <a:rPr lang="en-US" sz="1100" dirty="0"/>
                        <a:t>Binding of operator services to specific DNNs and slices;</a:t>
                      </a:r>
                    </a:p>
                    <a:p>
                      <a:pPr marL="171450" indent="-171450">
                        <a:buFont typeface="Arial" panose="020B0604020202020204" pitchFamily="34" charset="0"/>
                        <a:buChar char="•"/>
                      </a:pPr>
                      <a:r>
                        <a:rPr lang="en-US" sz="1100" dirty="0"/>
                        <a:t>UE identification in presence of NAT.</a:t>
                      </a:r>
                    </a:p>
                    <a:p>
                      <a:endParaRPr lang="en-US" sz="1100" dirty="0"/>
                    </a:p>
                    <a:p>
                      <a:r>
                        <a:rPr lang="en-US" sz="1100" dirty="0"/>
                        <a:t>Typically, 3GPP solves these challenges each time slightly differently when 3GPP decides to define an operator service over the user-plane. This is not only inefficient and leads to unnecessary impacts but also delays the introduction of new operator services.</a:t>
                      </a:r>
                      <a:r>
                        <a:rPr lang="en-US" sz="1100" kern="1200" dirty="0">
                          <a:solidFill>
                            <a:schemeClr val="dk1"/>
                          </a:solidFill>
                          <a:latin typeface="+mn-lt"/>
                          <a:ea typeface="+mn-ea"/>
                          <a:cs typeface="+mn-cs"/>
                        </a:rPr>
                        <a:t> This justifies studying a common framework for supporting operator services over the user-plane.</a:t>
                      </a:r>
                    </a:p>
                  </a:txBody>
                  <a:tcPr/>
                </a:tc>
                <a:tc>
                  <a:txBody>
                    <a:bodyPr/>
                    <a:lstStyle/>
                    <a:p>
                      <a:r>
                        <a:rPr lang="en-US" sz="1100" dirty="0"/>
                        <a:t>SA3 for authentication, authorization and security establishment for access to operator services over the user-plane</a:t>
                      </a:r>
                    </a:p>
                  </a:txBody>
                  <a:tcPr/>
                </a:tc>
                <a:extLst>
                  <a:ext uri="{0D108BD9-81ED-4DB2-BD59-A6C34878D82A}">
                    <a16:rowId xmlns:a16="http://schemas.microsoft.com/office/drawing/2014/main" val="1961773117"/>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39E89-96E7-19BB-9096-F324B0DC24F2}"/>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A794AF62-A9C3-537C-39AE-3B15ABC65E36}"/>
              </a:ext>
            </a:extLst>
          </p:cNvPr>
          <p:cNvSpPr>
            <a:spLocks noGrp="1"/>
          </p:cNvSpPr>
          <p:nvPr>
            <p:ph type="title"/>
          </p:nvPr>
        </p:nvSpPr>
        <p:spPr/>
        <p:txBody>
          <a:bodyPr/>
          <a:lstStyle/>
          <a:p>
            <a:r>
              <a:rPr lang="en-GB" altLang="en-US" sz="2400"/>
              <a:t>6G SID Scope: Technical areas to be studied.</a:t>
            </a:r>
          </a:p>
        </p:txBody>
      </p:sp>
      <p:graphicFrame>
        <p:nvGraphicFramePr>
          <p:cNvPr id="2" name="Table 2">
            <a:extLst>
              <a:ext uri="{FF2B5EF4-FFF2-40B4-BE49-F238E27FC236}">
                <a16:creationId xmlns:a16="http://schemas.microsoft.com/office/drawing/2014/main" id="{9333B187-906A-2891-9126-7950B36E2D0C}"/>
              </a:ext>
            </a:extLst>
          </p:cNvPr>
          <p:cNvGraphicFramePr>
            <a:graphicFrameLocks noGrp="1"/>
          </p:cNvGraphicFramePr>
          <p:nvPr>
            <p:ph idx="1"/>
            <p:extLst>
              <p:ext uri="{D42A27DB-BD31-4B8C-83A1-F6EECF244321}">
                <p14:modId xmlns:p14="http://schemas.microsoft.com/office/powerpoint/2010/main" val="3243417326"/>
              </p:ext>
            </p:extLst>
          </p:nvPr>
        </p:nvGraphicFramePr>
        <p:xfrm>
          <a:off x="121716" y="1890442"/>
          <a:ext cx="11752167" cy="2865120"/>
        </p:xfrm>
        <a:graphic>
          <a:graphicData uri="http://schemas.openxmlformats.org/drawingml/2006/table">
            <a:tbl>
              <a:tblPr firstRow="1" bandRow="1">
                <a:tableStyleId>{5C22544A-7EE6-4342-B048-85BDC9FD1C3A}</a:tableStyleId>
              </a:tblPr>
              <a:tblGrid>
                <a:gridCol w="646202">
                  <a:extLst>
                    <a:ext uri="{9D8B030D-6E8A-4147-A177-3AD203B41FA5}">
                      <a16:colId xmlns:a16="http://schemas.microsoft.com/office/drawing/2014/main" val="2236238882"/>
                    </a:ext>
                  </a:extLst>
                </a:gridCol>
                <a:gridCol w="1662716">
                  <a:extLst>
                    <a:ext uri="{9D8B030D-6E8A-4147-A177-3AD203B41FA5}">
                      <a16:colId xmlns:a16="http://schemas.microsoft.com/office/drawing/2014/main" val="562605877"/>
                    </a:ext>
                  </a:extLst>
                </a:gridCol>
                <a:gridCol w="3984629">
                  <a:extLst>
                    <a:ext uri="{9D8B030D-6E8A-4147-A177-3AD203B41FA5}">
                      <a16:colId xmlns:a16="http://schemas.microsoft.com/office/drawing/2014/main" val="824553124"/>
                    </a:ext>
                  </a:extLst>
                </a:gridCol>
                <a:gridCol w="3931246">
                  <a:extLst>
                    <a:ext uri="{9D8B030D-6E8A-4147-A177-3AD203B41FA5}">
                      <a16:colId xmlns:a16="http://schemas.microsoft.com/office/drawing/2014/main" val="4265244648"/>
                    </a:ext>
                  </a:extLst>
                </a:gridCol>
                <a:gridCol w="1527374">
                  <a:extLst>
                    <a:ext uri="{9D8B030D-6E8A-4147-A177-3AD203B41FA5}">
                      <a16:colId xmlns:a16="http://schemas.microsoft.com/office/drawing/2014/main" val="1390949308"/>
                    </a:ext>
                  </a:extLst>
                </a:gridCol>
              </a:tblGrid>
              <a:tr h="370840">
                <a:tc>
                  <a:txBody>
                    <a:bodyPr/>
                    <a:lstStyle/>
                    <a:p>
                      <a:pPr algn="ctr"/>
                      <a:r>
                        <a:rPr lang="en-US" sz="1100" noProof="0" dirty="0"/>
                        <a:t>S.NO.</a:t>
                      </a:r>
                    </a:p>
                  </a:txBody>
                  <a:tcPr/>
                </a:tc>
                <a:tc>
                  <a:txBody>
                    <a:bodyPr/>
                    <a:lstStyle/>
                    <a:p>
                      <a:pPr algn="ctr"/>
                      <a:r>
                        <a:rPr lang="en-US" sz="1100" noProof="0" dirty="0"/>
                        <a:t>Title </a:t>
                      </a:r>
                    </a:p>
                  </a:txBody>
                  <a:tcPr/>
                </a:tc>
                <a:tc>
                  <a:txBody>
                    <a:bodyPr/>
                    <a:lstStyle/>
                    <a:p>
                      <a:pPr algn="ctr"/>
                      <a:r>
                        <a:rPr lang="en-US" sz="1100" noProof="0" dirty="0"/>
                        <a:t>Key Objectives</a:t>
                      </a:r>
                    </a:p>
                    <a:p>
                      <a:pPr algn="ctr"/>
                      <a:endParaRPr lang="en-US" sz="1100" noProof="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noProof="0" dirty="0"/>
                        <a:t>Justifications</a:t>
                      </a:r>
                    </a:p>
                  </a:txBody>
                  <a:tcPr/>
                </a:tc>
                <a:tc>
                  <a:txBody>
                    <a:bodyPr/>
                    <a:lstStyle/>
                    <a:p>
                      <a:pPr algn="ctr"/>
                      <a:r>
                        <a:rPr lang="en-US" sz="1100" noProof="0" dirty="0"/>
                        <a:t>Potential dependencies</a:t>
                      </a:r>
                    </a:p>
                  </a:txBody>
                  <a:tcPr/>
                </a:tc>
                <a:extLst>
                  <a:ext uri="{0D108BD9-81ED-4DB2-BD59-A6C34878D82A}">
                    <a16:rowId xmlns:a16="http://schemas.microsoft.com/office/drawing/2014/main" val="4108668729"/>
                  </a:ext>
                </a:extLst>
              </a:tr>
              <a:tr h="0">
                <a:tc>
                  <a:txBody>
                    <a:bodyPr/>
                    <a:lstStyle/>
                    <a:p>
                      <a:pPr marL="0" algn="l" defTabSz="914400" rtl="0" eaLnBrk="1" latinLnBrk="0" hangingPunct="1"/>
                      <a:r>
                        <a:rPr lang="en-US" sz="1100" kern="1200" noProof="0" dirty="0">
                          <a:solidFill>
                            <a:schemeClr val="dk1"/>
                          </a:solidFill>
                          <a:latin typeface="+mn-lt"/>
                          <a:ea typeface="+mn-ea"/>
                          <a:cs typeface="+mn-cs"/>
                        </a:rPr>
                        <a:t>#2</a:t>
                      </a:r>
                    </a:p>
                    <a:p>
                      <a:pPr marL="0" algn="l" defTabSz="914400" rtl="0" eaLnBrk="1" latinLnBrk="0" hangingPunct="1"/>
                      <a:endParaRPr lang="en-US" sz="1100" kern="1200" noProof="0" dirty="0">
                        <a:solidFill>
                          <a:schemeClr val="dk1"/>
                        </a:solidFill>
                        <a:latin typeface="+mn-lt"/>
                        <a:ea typeface="+mn-ea"/>
                        <a:cs typeface="+mn-cs"/>
                      </a:endParaRPr>
                    </a:p>
                  </a:txBody>
                  <a:tcPr/>
                </a:tc>
                <a:tc>
                  <a:txBody>
                    <a:bodyPr/>
                    <a:lstStyle/>
                    <a:p>
                      <a:pPr marL="0" algn="l" defTabSz="914400" rtl="0" eaLnBrk="1" latinLnBrk="0" hangingPunct="1"/>
                      <a:r>
                        <a:rPr lang="en-US" sz="1100" kern="1200" noProof="0" dirty="0">
                          <a:solidFill>
                            <a:schemeClr val="dk1"/>
                          </a:solidFill>
                          <a:latin typeface="+mn-lt"/>
                          <a:ea typeface="+mn-ea"/>
                          <a:cs typeface="+mn-cs"/>
                        </a:rPr>
                        <a:t>Forward compatibility of NAS procedures, for flexible evolution and addition of new NAS services. </a:t>
                      </a:r>
                    </a:p>
                    <a:p>
                      <a:pPr marL="0" algn="l" defTabSz="914400" rtl="0" eaLnBrk="1" latinLnBrk="0" hangingPunct="1"/>
                      <a:endParaRPr lang="en-US" sz="1100" kern="1200" noProof="0" dirty="0">
                        <a:solidFill>
                          <a:schemeClr val="dk1"/>
                        </a:solidFill>
                        <a:latin typeface="+mn-lt"/>
                        <a:ea typeface="+mn-ea"/>
                        <a:cs typeface="+mn-cs"/>
                      </a:endParaRPr>
                    </a:p>
                  </a:txBody>
                  <a:tcPr/>
                </a:tc>
                <a:tc>
                  <a:txBody>
                    <a:bodyPr/>
                    <a:lstStyle/>
                    <a:p>
                      <a:pPr marL="0" algn="l" defTabSz="914400" rtl="0" eaLnBrk="1" latinLnBrk="0" hangingPunct="1"/>
                      <a:r>
                        <a:rPr lang="en-US" sz="1100" kern="1200" noProof="0" dirty="0">
                          <a:solidFill>
                            <a:schemeClr val="dk1"/>
                          </a:solidFill>
                          <a:latin typeface="+mn-lt"/>
                          <a:ea typeface="+mn-ea"/>
                          <a:cs typeface="+mn-cs"/>
                        </a:rPr>
                        <a:t>WT#1: Study solutions to enable operators to introduce new NAS services without having to upgrade the AMF for each new NAS service.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noProof="0" dirty="0">
                          <a:solidFill>
                            <a:schemeClr val="dk1"/>
                          </a:solidFill>
                          <a:latin typeface="+mn-lt"/>
                          <a:ea typeface="+mn-ea"/>
                          <a:cs typeface="+mn-cs"/>
                        </a:rPr>
                        <a:t>WT#2: Study mechanisms for enabling signaling between new NFs and NG-RAN without having to upgrade the AMF specifically for each new NF - NG-RAN signaling.</a:t>
                      </a:r>
                    </a:p>
                    <a:p>
                      <a:pPr marL="0" algn="l" defTabSz="914400" rtl="0" eaLnBrk="1" latinLnBrk="0" hangingPunct="1"/>
                      <a:endParaRPr lang="en-US" sz="1100" kern="1200" noProof="0" dirty="0">
                        <a:solidFill>
                          <a:schemeClr val="dk1"/>
                        </a:solidFill>
                        <a:latin typeface="+mn-lt"/>
                        <a:ea typeface="+mn-ea"/>
                        <a:cs typeface="+mn-cs"/>
                      </a:endParaRPr>
                    </a:p>
                  </a:txBody>
                  <a:tcPr/>
                </a:tc>
                <a:tc>
                  <a:txBody>
                    <a:bodyPr/>
                    <a:lstStyle/>
                    <a:p>
                      <a:pPr marL="0" algn="l" defTabSz="914400" rtl="0" eaLnBrk="1" latinLnBrk="0" hangingPunct="1"/>
                      <a:r>
                        <a:rPr lang="en-US" sz="1100" kern="1200" noProof="0" dirty="0">
                          <a:solidFill>
                            <a:schemeClr val="dk1"/>
                          </a:solidFill>
                          <a:latin typeface="+mn-lt"/>
                          <a:ea typeface="+mn-ea"/>
                          <a:cs typeface="+mn-cs"/>
                        </a:rPr>
                        <a:t>Today, introducing a new NAS service requires an AMF upgrade even if AMF is not terminating the new NAS service. For each new NAS service the AMF needs to be upgraded to support</a:t>
                      </a:r>
                    </a:p>
                    <a:p>
                      <a:pPr marL="0" indent="-171450" algn="l" defTabSz="914400" rtl="0" eaLnBrk="1" latinLnBrk="0" hangingPunct="1">
                        <a:buFontTx/>
                        <a:buChar char="-"/>
                      </a:pPr>
                      <a:r>
                        <a:rPr lang="en-US" sz="1100" kern="1200" noProof="0" dirty="0">
                          <a:solidFill>
                            <a:schemeClr val="dk1"/>
                          </a:solidFill>
                          <a:latin typeface="+mn-lt"/>
                          <a:ea typeface="+mn-ea"/>
                          <a:cs typeface="+mn-cs"/>
                        </a:rPr>
                        <a:t>a new payload type in NAS;</a:t>
                      </a:r>
                    </a:p>
                    <a:p>
                      <a:pPr marL="0" indent="-171450" algn="l" defTabSz="914400" rtl="0" eaLnBrk="1" latinLnBrk="0" hangingPunct="1">
                        <a:buFontTx/>
                        <a:buChar char="-"/>
                      </a:pPr>
                      <a:r>
                        <a:rPr lang="en-US" sz="1100" kern="1200" noProof="0" dirty="0">
                          <a:solidFill>
                            <a:schemeClr val="dk1"/>
                          </a:solidFill>
                          <a:latin typeface="+mn-lt"/>
                          <a:ea typeface="+mn-ea"/>
                          <a:cs typeface="+mn-cs"/>
                        </a:rPr>
                        <a:t>subscription check for the new NAS service;</a:t>
                      </a:r>
                    </a:p>
                    <a:p>
                      <a:pPr marL="0" indent="-171450" algn="l" defTabSz="914400" rtl="0" eaLnBrk="1" latinLnBrk="0" hangingPunct="1">
                        <a:buFontTx/>
                        <a:buChar char="-"/>
                      </a:pPr>
                      <a:r>
                        <a:rPr lang="en-US" sz="1100" kern="1200" noProof="0" dirty="0">
                          <a:solidFill>
                            <a:schemeClr val="dk1"/>
                          </a:solidFill>
                          <a:latin typeface="+mn-lt"/>
                          <a:ea typeface="+mn-ea"/>
                          <a:cs typeface="+mn-cs"/>
                        </a:rPr>
                        <a:t>selection of the (new) NF that terminates the new NAS service;</a:t>
                      </a:r>
                    </a:p>
                    <a:p>
                      <a:pPr marL="0" indent="-171450" algn="l" defTabSz="914400" rtl="0" eaLnBrk="1" latinLnBrk="0" hangingPunct="1">
                        <a:buFontTx/>
                        <a:buChar char="-"/>
                      </a:pPr>
                      <a:r>
                        <a:rPr lang="en-US" sz="1100" kern="1200" noProof="0" dirty="0">
                          <a:solidFill>
                            <a:schemeClr val="dk1"/>
                          </a:solidFill>
                          <a:latin typeface="+mn-lt"/>
                          <a:ea typeface="+mn-ea"/>
                          <a:cs typeface="+mn-cs"/>
                        </a:rPr>
                        <a:t>routing new NAS messages to the new NF;</a:t>
                      </a:r>
                    </a:p>
                    <a:p>
                      <a:pPr marL="0" indent="-171450" algn="l" defTabSz="914400" rtl="0" eaLnBrk="1" latinLnBrk="0" hangingPunct="1">
                        <a:buFontTx/>
                        <a:buChar char="-"/>
                      </a:pPr>
                      <a:r>
                        <a:rPr lang="en-US" sz="1100" kern="1200" noProof="0" dirty="0">
                          <a:solidFill>
                            <a:schemeClr val="dk1"/>
                          </a:solidFill>
                          <a:latin typeface="+mn-lt"/>
                          <a:ea typeface="+mn-ea"/>
                          <a:cs typeface="+mn-cs"/>
                        </a:rPr>
                        <a:t>relaying information between the new NF and RAN (if needed).</a:t>
                      </a:r>
                    </a:p>
                    <a:p>
                      <a:pPr marL="0" indent="0" algn="l" defTabSz="914400" rtl="0" eaLnBrk="1" latinLnBrk="0" hangingPunct="1">
                        <a:buFontTx/>
                        <a:buNone/>
                      </a:pPr>
                      <a:endParaRPr lang="en-US" sz="1100" kern="1200" noProof="0" dirty="0">
                        <a:solidFill>
                          <a:schemeClr val="dk1"/>
                        </a:solidFill>
                        <a:latin typeface="+mn-lt"/>
                        <a:ea typeface="+mn-ea"/>
                        <a:cs typeface="+mn-cs"/>
                      </a:endParaRPr>
                    </a:p>
                    <a:p>
                      <a:pPr marL="0" indent="0" algn="l" defTabSz="914400" rtl="0" eaLnBrk="1" latinLnBrk="0" hangingPunct="1">
                        <a:buFontTx/>
                        <a:buNone/>
                      </a:pPr>
                      <a:r>
                        <a:rPr lang="en-US" sz="1100" kern="1200" noProof="0" dirty="0">
                          <a:solidFill>
                            <a:schemeClr val="dk1"/>
                          </a:solidFill>
                          <a:latin typeface="+mn-lt"/>
                          <a:ea typeface="+mn-ea"/>
                          <a:cs typeface="+mn-cs"/>
                        </a:rPr>
                        <a:t>This constitutes an unnecessary burden for MNOs and delays the introduction of new NAS services. Therefore, it is worth studying solutions to avoid the need for upgrading AMF when introducing a new NAS service.</a:t>
                      </a:r>
                    </a:p>
                  </a:txBody>
                  <a:tcPr/>
                </a:tc>
                <a:tc>
                  <a:txBody>
                    <a:bodyPr/>
                    <a:lstStyle/>
                    <a:p>
                      <a:pPr marL="0" algn="l" defTabSz="914400" rtl="0" eaLnBrk="1" latinLnBrk="0" hangingPunct="1"/>
                      <a:r>
                        <a:rPr lang="en-US" sz="1100" kern="1200" noProof="0" dirty="0">
                          <a:solidFill>
                            <a:schemeClr val="dk1"/>
                          </a:solidFill>
                          <a:latin typeface="+mn-lt"/>
                          <a:ea typeface="+mn-ea"/>
                          <a:cs typeface="+mn-cs"/>
                        </a:rPr>
                        <a:t>Coordination with CT1 on details of NAS; coordination with RAN3 on NF - NG-RAN signaling;</a:t>
                      </a:r>
                    </a:p>
                    <a:p>
                      <a:pPr marL="0" algn="l" defTabSz="914400" rtl="0" eaLnBrk="1" latinLnBrk="0" hangingPunct="1"/>
                      <a:r>
                        <a:rPr lang="en-US" sz="1100" kern="1200" noProof="0" dirty="0">
                          <a:solidFill>
                            <a:schemeClr val="dk1"/>
                          </a:solidFill>
                          <a:latin typeface="+mn-lt"/>
                          <a:ea typeface="+mn-ea"/>
                          <a:cs typeface="+mn-cs"/>
                        </a:rPr>
                        <a:t>coordination with SA3 on security aspects </a:t>
                      </a:r>
                      <a:r>
                        <a:rPr lang="en-US" sz="1100" kern="1200" noProof="0">
                          <a:solidFill>
                            <a:schemeClr val="dk1"/>
                          </a:solidFill>
                          <a:latin typeface="+mn-lt"/>
                          <a:ea typeface="+mn-ea"/>
                          <a:cs typeface="+mn-cs"/>
                        </a:rPr>
                        <a:t>as needed.</a:t>
                      </a:r>
                      <a:endParaRPr lang="en-US" sz="1100" kern="1200" noProof="0" dirty="0">
                        <a:solidFill>
                          <a:schemeClr val="dk1"/>
                        </a:solidFill>
                        <a:latin typeface="+mn-lt"/>
                        <a:ea typeface="+mn-ea"/>
                        <a:cs typeface="+mn-cs"/>
                      </a:endParaRPr>
                    </a:p>
                  </a:txBody>
                  <a:tcPr/>
                </a:tc>
                <a:extLst>
                  <a:ext uri="{0D108BD9-81ED-4DB2-BD59-A6C34878D82A}">
                    <a16:rowId xmlns:a16="http://schemas.microsoft.com/office/drawing/2014/main" val="779832184"/>
                  </a:ext>
                </a:extLst>
              </a:tr>
            </a:tbl>
          </a:graphicData>
        </a:graphic>
      </p:graphicFrame>
    </p:spTree>
    <p:extLst>
      <p:ext uri="{BB962C8B-B14F-4D97-AF65-F5344CB8AC3E}">
        <p14:creationId xmlns:p14="http://schemas.microsoft.com/office/powerpoint/2010/main" val="350666769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4E674-3424-118A-7928-958F9D06B50F}"/>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FFAF57F3-6DE1-45A8-7C38-9196A185720E}"/>
              </a:ext>
            </a:extLst>
          </p:cNvPr>
          <p:cNvSpPr>
            <a:spLocks noGrp="1"/>
          </p:cNvSpPr>
          <p:nvPr>
            <p:ph type="title"/>
          </p:nvPr>
        </p:nvSpPr>
        <p:spPr/>
        <p:txBody>
          <a:bodyPr/>
          <a:lstStyle/>
          <a:p>
            <a:r>
              <a:rPr lang="en-GB" altLang="en-US" sz="2400"/>
              <a:t>6G SID Scope: Technical areas to be studied.</a:t>
            </a:r>
          </a:p>
        </p:txBody>
      </p:sp>
      <p:graphicFrame>
        <p:nvGraphicFramePr>
          <p:cNvPr id="2" name="Table 2">
            <a:extLst>
              <a:ext uri="{FF2B5EF4-FFF2-40B4-BE49-F238E27FC236}">
                <a16:creationId xmlns:a16="http://schemas.microsoft.com/office/drawing/2014/main" id="{1FE804AC-EC1A-97A7-A583-F972D0179163}"/>
              </a:ext>
            </a:extLst>
          </p:cNvPr>
          <p:cNvGraphicFramePr>
            <a:graphicFrameLocks noGrp="1"/>
          </p:cNvGraphicFramePr>
          <p:nvPr>
            <p:ph idx="1"/>
            <p:extLst>
              <p:ext uri="{D42A27DB-BD31-4B8C-83A1-F6EECF244321}">
                <p14:modId xmlns:p14="http://schemas.microsoft.com/office/powerpoint/2010/main" val="1225234632"/>
              </p:ext>
            </p:extLst>
          </p:nvPr>
        </p:nvGraphicFramePr>
        <p:xfrm>
          <a:off x="121716" y="1890442"/>
          <a:ext cx="11752167" cy="3032760"/>
        </p:xfrm>
        <a:graphic>
          <a:graphicData uri="http://schemas.openxmlformats.org/drawingml/2006/table">
            <a:tbl>
              <a:tblPr firstRow="1" bandRow="1">
                <a:tableStyleId>{5C22544A-7EE6-4342-B048-85BDC9FD1C3A}</a:tableStyleId>
              </a:tblPr>
              <a:tblGrid>
                <a:gridCol w="646202">
                  <a:extLst>
                    <a:ext uri="{9D8B030D-6E8A-4147-A177-3AD203B41FA5}">
                      <a16:colId xmlns:a16="http://schemas.microsoft.com/office/drawing/2014/main" val="2236238882"/>
                    </a:ext>
                  </a:extLst>
                </a:gridCol>
                <a:gridCol w="1662716">
                  <a:extLst>
                    <a:ext uri="{9D8B030D-6E8A-4147-A177-3AD203B41FA5}">
                      <a16:colId xmlns:a16="http://schemas.microsoft.com/office/drawing/2014/main" val="562605877"/>
                    </a:ext>
                  </a:extLst>
                </a:gridCol>
                <a:gridCol w="3984629">
                  <a:extLst>
                    <a:ext uri="{9D8B030D-6E8A-4147-A177-3AD203B41FA5}">
                      <a16:colId xmlns:a16="http://schemas.microsoft.com/office/drawing/2014/main" val="824553124"/>
                    </a:ext>
                  </a:extLst>
                </a:gridCol>
                <a:gridCol w="3931246">
                  <a:extLst>
                    <a:ext uri="{9D8B030D-6E8A-4147-A177-3AD203B41FA5}">
                      <a16:colId xmlns:a16="http://schemas.microsoft.com/office/drawing/2014/main" val="4265244648"/>
                    </a:ext>
                  </a:extLst>
                </a:gridCol>
                <a:gridCol w="1527374">
                  <a:extLst>
                    <a:ext uri="{9D8B030D-6E8A-4147-A177-3AD203B41FA5}">
                      <a16:colId xmlns:a16="http://schemas.microsoft.com/office/drawing/2014/main" val="1390949308"/>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370840">
                <a:tc>
                  <a:txBody>
                    <a:bodyPr/>
                    <a:lstStyle/>
                    <a:p>
                      <a:r>
                        <a:rPr lang="en-US" sz="1100"/>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Harmonized UE tracking and paging solution</a:t>
                      </a:r>
                    </a:p>
                    <a:p>
                      <a:endParaRPr lang="en-US" sz="1100"/>
                    </a:p>
                  </a:txBody>
                  <a:tcPr/>
                </a:tc>
                <a:tc>
                  <a:txBody>
                    <a:bodyPr/>
                    <a:lstStyle/>
                    <a:p>
                      <a:r>
                        <a:rPr lang="en-US" sz="1100" kern="1200">
                          <a:solidFill>
                            <a:schemeClr val="dk1"/>
                          </a:solidFill>
                          <a:latin typeface="+mn-lt"/>
                          <a:ea typeface="+mn-ea"/>
                          <a:cs typeface="+mn-cs"/>
                        </a:rPr>
                        <a:t>WT#1: Study a harmonized </a:t>
                      </a:r>
                      <a:r>
                        <a:rPr lang="en-US" sz="1100"/>
                        <a:t>UE tracking, paging and data buffering solution for RRC states other than RRC_CONNECTED.</a:t>
                      </a:r>
                    </a:p>
                  </a:txBody>
                  <a:tcPr/>
                </a:tc>
                <a:tc>
                  <a:txBody>
                    <a:bodyPr/>
                    <a:lstStyle/>
                    <a:p>
                      <a:r>
                        <a:rPr lang="en-US" sz="1100" dirty="0"/>
                        <a:t>5GS has two UE tracking and paging solutions: one for RRC_IDLE in the core network (AMF) and one for RRC_INACTIVE in the RAN. </a:t>
                      </a:r>
                    </a:p>
                    <a:p>
                      <a:endParaRPr lang="en-US" sz="1100" dirty="0"/>
                    </a:p>
                    <a:p>
                      <a:r>
                        <a:rPr lang="en-US" sz="1100" dirty="0"/>
                        <a:t>This duplication requires operators to configure multiple separate area IDs and requires network and UE to support multiple periodic timers and the different paging mechanisms. It is important to emphasize that this not only results in increased implementation complexity but also testing and integration effort for operators. </a:t>
                      </a:r>
                    </a:p>
                    <a:p>
                      <a:endParaRPr lang="en-US" sz="1100" dirty="0"/>
                    </a:p>
                    <a:p>
                      <a:r>
                        <a:rPr lang="en-US" sz="1100" dirty="0"/>
                        <a:t>This duplication also led to different concepts for buffering downlink data in CM-IDLE and CM-CONNECTED.</a:t>
                      </a:r>
                    </a:p>
                    <a:p>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This justifies studying a harmonized UE tracking and paging solution for RRC states other than RRC_CONNCTED.</a:t>
                      </a:r>
                    </a:p>
                  </a:txBody>
                  <a:tcPr/>
                </a:tc>
                <a:tc>
                  <a:txBody>
                    <a:bodyPr/>
                    <a:lstStyle/>
                    <a:p>
                      <a:r>
                        <a:rPr lang="en-US" sz="1100" dirty="0"/>
                        <a:t>Coordination with RAN2 on RRC states</a:t>
                      </a:r>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302903066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C979F-2935-3B63-8562-68F05CFA8843}"/>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FAD3614F-D9B5-2DDC-C403-75664DD55C8D}"/>
              </a:ext>
            </a:extLst>
          </p:cNvPr>
          <p:cNvSpPr>
            <a:spLocks noGrp="1"/>
          </p:cNvSpPr>
          <p:nvPr>
            <p:ph type="title"/>
          </p:nvPr>
        </p:nvSpPr>
        <p:spPr/>
        <p:txBody>
          <a:bodyPr/>
          <a:lstStyle/>
          <a:p>
            <a:r>
              <a:rPr lang="en-GB" altLang="en-US" sz="2400"/>
              <a:t>6G SID Scope: Technical areas to be studied.</a:t>
            </a:r>
          </a:p>
        </p:txBody>
      </p:sp>
      <p:graphicFrame>
        <p:nvGraphicFramePr>
          <p:cNvPr id="2" name="Table 2">
            <a:extLst>
              <a:ext uri="{FF2B5EF4-FFF2-40B4-BE49-F238E27FC236}">
                <a16:creationId xmlns:a16="http://schemas.microsoft.com/office/drawing/2014/main" id="{72261FF3-7A35-3426-4F5E-B32A2ABA0B1D}"/>
              </a:ext>
            </a:extLst>
          </p:cNvPr>
          <p:cNvGraphicFramePr>
            <a:graphicFrameLocks noGrp="1"/>
          </p:cNvGraphicFramePr>
          <p:nvPr>
            <p:ph idx="1"/>
            <p:extLst>
              <p:ext uri="{D42A27DB-BD31-4B8C-83A1-F6EECF244321}">
                <p14:modId xmlns:p14="http://schemas.microsoft.com/office/powerpoint/2010/main" val="3564886660"/>
              </p:ext>
            </p:extLst>
          </p:nvPr>
        </p:nvGraphicFramePr>
        <p:xfrm>
          <a:off x="103428" y="1796208"/>
          <a:ext cx="11752158" cy="3566160"/>
        </p:xfrm>
        <a:graphic>
          <a:graphicData uri="http://schemas.openxmlformats.org/drawingml/2006/table">
            <a:tbl>
              <a:tblPr firstRow="1" bandRow="1">
                <a:tableStyleId>{5C22544A-7EE6-4342-B048-85BDC9FD1C3A}</a:tableStyleId>
              </a:tblPr>
              <a:tblGrid>
                <a:gridCol w="646200">
                  <a:extLst>
                    <a:ext uri="{9D8B030D-6E8A-4147-A177-3AD203B41FA5}">
                      <a16:colId xmlns:a16="http://schemas.microsoft.com/office/drawing/2014/main" val="2236238882"/>
                    </a:ext>
                  </a:extLst>
                </a:gridCol>
                <a:gridCol w="943101">
                  <a:extLst>
                    <a:ext uri="{9D8B030D-6E8A-4147-A177-3AD203B41FA5}">
                      <a16:colId xmlns:a16="http://schemas.microsoft.com/office/drawing/2014/main" val="562605877"/>
                    </a:ext>
                  </a:extLst>
                </a:gridCol>
                <a:gridCol w="2180412">
                  <a:extLst>
                    <a:ext uri="{9D8B030D-6E8A-4147-A177-3AD203B41FA5}">
                      <a16:colId xmlns:a16="http://schemas.microsoft.com/office/drawing/2014/main" val="824553124"/>
                    </a:ext>
                  </a:extLst>
                </a:gridCol>
                <a:gridCol w="6916608">
                  <a:extLst>
                    <a:ext uri="{9D8B030D-6E8A-4147-A177-3AD203B41FA5}">
                      <a16:colId xmlns:a16="http://schemas.microsoft.com/office/drawing/2014/main" val="4265244648"/>
                    </a:ext>
                  </a:extLst>
                </a:gridCol>
                <a:gridCol w="1065837">
                  <a:extLst>
                    <a:ext uri="{9D8B030D-6E8A-4147-A177-3AD203B41FA5}">
                      <a16:colId xmlns:a16="http://schemas.microsoft.com/office/drawing/2014/main" val="1390949308"/>
                    </a:ext>
                  </a:extLst>
                </a:gridCol>
              </a:tblGrid>
              <a:tr h="41733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370840">
                <a:tc>
                  <a:txBody>
                    <a:bodyPr/>
                    <a:lstStyle/>
                    <a:p>
                      <a:r>
                        <a:rPr lang="en-US" sz="1100"/>
                        <a:t>#4</a:t>
                      </a:r>
                    </a:p>
                  </a:txBody>
                  <a:tcPr/>
                </a:tc>
                <a:tc>
                  <a:txBody>
                    <a:bodyPr/>
                    <a:lstStyle/>
                    <a:p>
                      <a:r>
                        <a:rPr lang="en-US" sz="1100"/>
                        <a:t>Network Slicing for 6G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WT#1: Study how to reduce the overhead for network slicing</a:t>
                      </a:r>
                    </a:p>
                    <a:p>
                      <a:pPr marL="0" marR="0" lvl="0" indent="0" algn="l">
                        <a:lnSpc>
                          <a:spcPct val="100000"/>
                        </a:lnSpc>
                        <a:spcBef>
                          <a:spcPts val="0"/>
                        </a:spcBef>
                        <a:spcAft>
                          <a:spcPts val="0"/>
                        </a:spcAft>
                        <a:buClrTx/>
                        <a:buSzTx/>
                        <a:buFontTx/>
                        <a:buNone/>
                      </a:pPr>
                      <a:endParaRPr lang="en-US" sz="1100" dirty="0"/>
                    </a:p>
                    <a:p>
                      <a:pPr marL="0" marR="0" lvl="0" indent="0" algn="l">
                        <a:lnSpc>
                          <a:spcPct val="100000"/>
                        </a:lnSpc>
                        <a:spcBef>
                          <a:spcPts val="0"/>
                        </a:spcBef>
                        <a:spcAft>
                          <a:spcPts val="0"/>
                        </a:spcAft>
                        <a:buNone/>
                      </a:pPr>
                      <a:r>
                        <a:rPr lang="en-US" sz="1100" b="0" i="0" u="none" strike="noStrike" noProof="0" dirty="0">
                          <a:solidFill>
                            <a:srgbClr val="000000"/>
                          </a:solidFill>
                          <a:latin typeface="Calibri"/>
                        </a:rPr>
                        <a:t>WT#2: Study how to enable exposure of KPIs per Network Slice to the UE.</a:t>
                      </a:r>
                    </a:p>
                  </a:txBody>
                  <a:tcPr/>
                </a:tc>
                <a:tc>
                  <a:txBody>
                    <a:bodyPr/>
                    <a:lstStyle/>
                    <a:p>
                      <a:pPr>
                        <a:spcBef>
                          <a:spcPts val="600"/>
                        </a:spcBef>
                      </a:pPr>
                      <a:r>
                        <a:rPr lang="en-US" sz="1100" b="0" i="0" u="none" strike="noStrike" noProof="0" dirty="0">
                          <a:latin typeface="Calibri"/>
                        </a:rPr>
                        <a:t>The current network slicing design has two drawbacks:</a:t>
                      </a:r>
                      <a:endParaRPr lang="en-US" dirty="0"/>
                    </a:p>
                    <a:p>
                      <a:pPr marL="171450" indent="-171450">
                        <a:spcBef>
                          <a:spcPts val="600"/>
                        </a:spcBef>
                        <a:buFont typeface="Calibri"/>
                        <a:buChar char="-"/>
                      </a:pPr>
                      <a:r>
                        <a:rPr lang="en-US" sz="1100" dirty="0"/>
                        <a:t>Unnecessary signaling overhead for scenarios where only a single data session is used</a:t>
                      </a:r>
                      <a:endParaRPr lang="en-US" dirty="0"/>
                    </a:p>
                    <a:p>
                      <a:pPr marL="0" lvl="0" indent="0">
                        <a:spcBef>
                          <a:spcPts val="600"/>
                        </a:spcBef>
                        <a:buNone/>
                      </a:pPr>
                      <a:r>
                        <a:rPr lang="en-US" sz="1100" dirty="0"/>
                        <a:t>There are some scenarios, e.g., LPWA, that typically do not require multiple data sessions. However, the current network signaling design is not very efficient for these scenarios (i.e., when only a single data session is used) due to unnecessary signaling overhead. </a:t>
                      </a:r>
                      <a:endParaRPr lang="en-US" dirty="0"/>
                    </a:p>
                    <a:p>
                      <a:pPr marL="171450" indent="-171450" algn="l" defTabSz="914400" rtl="0" eaLnBrk="1" latinLnBrk="0" hangingPunct="1">
                        <a:spcBef>
                          <a:spcPts val="600"/>
                        </a:spcBef>
                        <a:buFont typeface="Calibri"/>
                        <a:buChar char="-"/>
                      </a:pPr>
                      <a:r>
                        <a:rPr lang="en-US" sz="1100" kern="1200" dirty="0">
                          <a:solidFill>
                            <a:schemeClr val="dk1"/>
                          </a:solidFill>
                          <a:latin typeface="+mn-lt"/>
                          <a:ea typeface="+mn-ea"/>
                          <a:cs typeface="+mn-cs"/>
                        </a:rPr>
                        <a:t>Lack of awareness of </a:t>
                      </a:r>
                      <a:r>
                        <a:rPr lang="en-US" sz="1100" kern="1200" noProof="0" dirty="0">
                          <a:solidFill>
                            <a:schemeClr val="dk1"/>
                          </a:solidFill>
                          <a:latin typeface="+mn-lt"/>
                          <a:ea typeface="+mn-ea"/>
                          <a:cs typeface="+mn-cs"/>
                        </a:rPr>
                        <a:t>Network Slice capabilities at the UE</a:t>
                      </a:r>
                      <a:endParaRPr lang="en-US" sz="1100" kern="1200" dirty="0">
                        <a:solidFill>
                          <a:schemeClr val="dk1"/>
                        </a:solidFill>
                        <a:latin typeface="+mn-lt"/>
                        <a:ea typeface="+mn-ea"/>
                        <a:cs typeface="+mn-cs"/>
                      </a:endParaRPr>
                    </a:p>
                    <a:p>
                      <a:pPr lvl="0">
                        <a:spcBef>
                          <a:spcPts val="600"/>
                        </a:spcBef>
                        <a:buNone/>
                      </a:pPr>
                      <a:r>
                        <a:rPr lang="en-US" sz="1100" dirty="0"/>
                        <a:t>In 5G Network Slicing, the UE is unaware of the KPIs and capabilities that are provided by a PLMN for a given S-NSSAI.</a:t>
                      </a:r>
                    </a:p>
                    <a:p>
                      <a:pPr lvl="0">
                        <a:spcBef>
                          <a:spcPts val="600"/>
                        </a:spcBef>
                        <a:buNone/>
                      </a:pPr>
                      <a:r>
                        <a:rPr lang="en-US" sz="1100" dirty="0"/>
                        <a:t>This is an issue for scenarios where the binding of applications to slices is not done based on </a:t>
                      </a:r>
                      <a:r>
                        <a:rPr lang="en-US" sz="1100" dirty="0" err="1"/>
                        <a:t>AppID</a:t>
                      </a:r>
                      <a:r>
                        <a:rPr lang="en-US" sz="1100" dirty="0"/>
                        <a:t> but using other means.</a:t>
                      </a:r>
                    </a:p>
                    <a:p>
                      <a:pPr lvl="0">
                        <a:spcBef>
                          <a:spcPts val="600"/>
                        </a:spcBef>
                        <a:buNone/>
                      </a:pPr>
                      <a:r>
                        <a:rPr lang="en-US" sz="1100" dirty="0"/>
                        <a:t>For instance, there have been efforts to enable operators to bind slices to traffic categories (NSSP in URSP), and the HLOS to then bind applications to those traffic categories. GSMA has attempted to define semantics (KPIs and capabilities) for those traffic categories. However, a standardized approach turned out to be too inflexible as it prevents operators from deciding which KPIs to support per traffic category based on deployment, area, etc.</a:t>
                      </a:r>
                    </a:p>
                    <a:p>
                      <a:pPr lvl="0">
                        <a:spcBef>
                          <a:spcPts val="600"/>
                        </a:spcBef>
                        <a:buNone/>
                      </a:pPr>
                      <a:r>
                        <a:rPr lang="en-US" sz="1100" dirty="0"/>
                        <a:t>This justifies studying means for PLMNs to provide the UE with the KPIs allocated to each network slice, and this information to be exposed to the UE’s upper layers to facilitate binding of applications to </a:t>
                      </a:r>
                      <a:r>
                        <a:rPr lang="en-US" sz="1100"/>
                        <a:t>network slices.</a:t>
                      </a:r>
                      <a:endParaRPr lang="en-US" sz="1100" dirty="0"/>
                    </a:p>
                  </a:txBody>
                  <a:tcPr/>
                </a:tc>
                <a:tc>
                  <a:txBody>
                    <a:bodyPr/>
                    <a:lstStyle/>
                    <a:p>
                      <a:r>
                        <a:rPr lang="en-US" sz="1100" dirty="0"/>
                        <a:t>Coordination with CT1 on WT#1</a:t>
                      </a:r>
                    </a:p>
                  </a:txBody>
                  <a:tcPr/>
                </a:tc>
                <a:extLst>
                  <a:ext uri="{0D108BD9-81ED-4DB2-BD59-A6C34878D82A}">
                    <a16:rowId xmlns:a16="http://schemas.microsoft.com/office/drawing/2014/main" val="4184111766"/>
                  </a:ext>
                </a:extLst>
              </a:tr>
            </a:tbl>
          </a:graphicData>
        </a:graphic>
      </p:graphicFrame>
    </p:spTree>
    <p:extLst>
      <p:ext uri="{BB962C8B-B14F-4D97-AF65-F5344CB8AC3E}">
        <p14:creationId xmlns:p14="http://schemas.microsoft.com/office/powerpoint/2010/main" val="70137462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A542F-6AB1-F4FF-4162-29E8AFF6D23E}"/>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CA37C062-409D-4733-E2C1-0680B8912078}"/>
              </a:ext>
            </a:extLst>
          </p:cNvPr>
          <p:cNvSpPr>
            <a:spLocks noGrp="1"/>
          </p:cNvSpPr>
          <p:nvPr>
            <p:ph type="title"/>
          </p:nvPr>
        </p:nvSpPr>
        <p:spPr/>
        <p:txBody>
          <a:bodyPr/>
          <a:lstStyle/>
          <a:p>
            <a:r>
              <a:rPr lang="en-GB" altLang="en-US" sz="2400"/>
              <a:t>6G SID Scope: Technical areas to be studied.</a:t>
            </a:r>
          </a:p>
        </p:txBody>
      </p:sp>
      <p:graphicFrame>
        <p:nvGraphicFramePr>
          <p:cNvPr id="2" name="Table 2">
            <a:extLst>
              <a:ext uri="{FF2B5EF4-FFF2-40B4-BE49-F238E27FC236}">
                <a16:creationId xmlns:a16="http://schemas.microsoft.com/office/drawing/2014/main" id="{829EB9E4-450D-785B-7862-26A14A0D4B77}"/>
              </a:ext>
            </a:extLst>
          </p:cNvPr>
          <p:cNvGraphicFramePr>
            <a:graphicFrameLocks noGrp="1"/>
          </p:cNvGraphicFramePr>
          <p:nvPr>
            <p:ph idx="1"/>
            <p:extLst>
              <p:ext uri="{D42A27DB-BD31-4B8C-83A1-F6EECF244321}">
                <p14:modId xmlns:p14="http://schemas.microsoft.com/office/powerpoint/2010/main" val="3697323725"/>
              </p:ext>
            </p:extLst>
          </p:nvPr>
        </p:nvGraphicFramePr>
        <p:xfrm>
          <a:off x="121716" y="1890442"/>
          <a:ext cx="11752167" cy="4373880"/>
        </p:xfrm>
        <a:graphic>
          <a:graphicData uri="http://schemas.openxmlformats.org/drawingml/2006/table">
            <a:tbl>
              <a:tblPr firstRow="1" bandRow="1">
                <a:tableStyleId>{5C22544A-7EE6-4342-B048-85BDC9FD1C3A}</a:tableStyleId>
              </a:tblPr>
              <a:tblGrid>
                <a:gridCol w="555793">
                  <a:extLst>
                    <a:ext uri="{9D8B030D-6E8A-4147-A177-3AD203B41FA5}">
                      <a16:colId xmlns:a16="http://schemas.microsoft.com/office/drawing/2014/main" val="2236238882"/>
                    </a:ext>
                  </a:extLst>
                </a:gridCol>
                <a:gridCol w="1198669">
                  <a:extLst>
                    <a:ext uri="{9D8B030D-6E8A-4147-A177-3AD203B41FA5}">
                      <a16:colId xmlns:a16="http://schemas.microsoft.com/office/drawing/2014/main" val="562605877"/>
                    </a:ext>
                  </a:extLst>
                </a:gridCol>
                <a:gridCol w="2079905">
                  <a:extLst>
                    <a:ext uri="{9D8B030D-6E8A-4147-A177-3AD203B41FA5}">
                      <a16:colId xmlns:a16="http://schemas.microsoft.com/office/drawing/2014/main" val="824553124"/>
                    </a:ext>
                  </a:extLst>
                </a:gridCol>
                <a:gridCol w="6642429">
                  <a:extLst>
                    <a:ext uri="{9D8B030D-6E8A-4147-A177-3AD203B41FA5}">
                      <a16:colId xmlns:a16="http://schemas.microsoft.com/office/drawing/2014/main" val="4265244648"/>
                    </a:ext>
                  </a:extLst>
                </a:gridCol>
                <a:gridCol w="1275371">
                  <a:extLst>
                    <a:ext uri="{9D8B030D-6E8A-4147-A177-3AD203B41FA5}">
                      <a16:colId xmlns:a16="http://schemas.microsoft.com/office/drawing/2014/main" val="1390949308"/>
                    </a:ext>
                  </a:extLst>
                </a:gridCol>
              </a:tblGrid>
              <a:tr h="337646">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213360">
                <a:tc>
                  <a:txBody>
                    <a:bodyPr/>
                    <a:lstStyle/>
                    <a:p>
                      <a:r>
                        <a:rPr lang="en-US" sz="1100"/>
                        <a:t>#5</a:t>
                      </a:r>
                    </a:p>
                  </a:txBody>
                  <a:tcPr/>
                </a:tc>
                <a:tc>
                  <a:txBody>
                    <a:bodyPr/>
                    <a:lstStyle/>
                    <a:p>
                      <a:r>
                        <a:rPr lang="en-US" sz="1100"/>
                        <a:t>Direct communication between RAN and CN NFs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WT#1: Study framework for direct communication procedures between RAN and CN network functions for non-UE associated procedures (e.g., fetching radio capability mapping, data collection, exposure).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WT#2: Study framework for direct communication procedures between RAN and CN network functions for UE associated procedures (e.g., LCS, sensing)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New network services typically lead to additional data and signaling exchange between RAN and CN network functions.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Current 5G system architecture defines NG-AP over N2 as the only transport for RAN-CN interactions. </a:t>
                      </a:r>
                      <a:r>
                        <a:rPr lang="en-US" sz="1100" kern="1200" dirty="0">
                          <a:solidFill>
                            <a:schemeClr val="dk1"/>
                          </a:solidFill>
                          <a:latin typeface="+mn-lt"/>
                          <a:ea typeface="+mn-ea"/>
                          <a:cs typeface="+mn-cs"/>
                        </a:rPr>
                        <a:t>This implies that any additional data and signaling exchange between RAN and CN NFs is unnecessarily funneled through AMF. This </a:t>
                      </a:r>
                      <a:r>
                        <a:rPr lang="en-US" sz="1100" dirty="0"/>
                        <a:t>means that each time a new service is introduced that requires a RAN-CN interaction, the AMF needs to be upgraded to support </a:t>
                      </a:r>
                      <a:r>
                        <a:rPr lang="en-US" sz="1100" kern="1200" dirty="0">
                          <a:solidFill>
                            <a:schemeClr val="dk1"/>
                          </a:solidFill>
                          <a:latin typeface="+mn-lt"/>
                          <a:ea typeface="+mn-ea"/>
                          <a:cs typeface="+mn-cs"/>
                        </a:rPr>
                        <a:t>relaying of this information between RAN and the respective CN NF. </a:t>
                      </a:r>
                      <a:r>
                        <a:rPr lang="en-US" sz="1100" dirty="0"/>
                        <a:t>Moreover, in some cases the amount of data can be quite large, e.g., for data collection. This may result in an overload of N2 and AMF congestion. </a:t>
                      </a:r>
                    </a:p>
                    <a:p>
                      <a:endParaRPr lang="en-US" sz="1100" dirty="0"/>
                    </a:p>
                    <a:p>
                      <a:r>
                        <a:rPr lang="en-US" sz="1100" dirty="0"/>
                        <a:t>Examples for non-UE associated procedures that would benefit from direct RAN-CN NF communication:</a:t>
                      </a:r>
                    </a:p>
                    <a:p>
                      <a:pPr marL="228600" indent="-228600">
                        <a:buAutoNum type="arabicPeriod"/>
                      </a:pPr>
                      <a:r>
                        <a:rPr lang="en-US" sz="1100" dirty="0"/>
                        <a:t>RACS: Enable RAN to fetch radio capability mapping directly from UMCF.</a:t>
                      </a:r>
                    </a:p>
                    <a:p>
                      <a:pPr marL="228600" indent="-228600">
                        <a:buAutoNum type="arabicPeriod"/>
                      </a:pPr>
                      <a:r>
                        <a:rPr lang="en-US" sz="1100" dirty="0"/>
                        <a:t>Data collection: Supports exchange of large volumes of data between RAN and the corresponding CN NF. </a:t>
                      </a:r>
                    </a:p>
                    <a:p>
                      <a:pPr marL="228600" indent="-228600">
                        <a:buAutoNum type="arabicPeriod"/>
                      </a:pPr>
                      <a:r>
                        <a:rPr lang="en-US" sz="1100" dirty="0"/>
                        <a:t>Exposure: Enable RAN to expose capabilities, and other RAN related information, directly to multiple CN NFs. </a:t>
                      </a:r>
                    </a:p>
                    <a:p>
                      <a:pPr marL="0" indent="0">
                        <a:buNone/>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Examples for UE associated procedures that would benefit from direct RAN-CN NF communication:</a:t>
                      </a:r>
                    </a:p>
                    <a:p>
                      <a:pPr marL="0" indent="0">
                        <a:buNone/>
                      </a:pPr>
                      <a:r>
                        <a:rPr lang="en-US" sz="1100" dirty="0"/>
                        <a:t>Especially for cases where the Network Function or Service can be deployed close to the RAN, e.g., for sensing management or a locally deployed LMF for positioning in industrial applications, there is a benefit to provide direct communication between RAN and the NF managing the feature or service, bypassing the need to communicate via the AMF, which may be deployed at a more centralized location in the network.</a:t>
                      </a:r>
                    </a:p>
                    <a:p>
                      <a:pPr marL="0" indent="0">
                        <a:buNone/>
                      </a:pPr>
                      <a:endParaRPr lang="en-US" sz="1100" dirty="0"/>
                    </a:p>
                    <a:p>
                      <a:r>
                        <a:rPr lang="en-US" sz="1100" dirty="0"/>
                        <a:t>Therefore, a framework for direct communication between RAN and CN network functions for both non-UE associated, and UE associated procedures should be studied.</a:t>
                      </a:r>
                    </a:p>
                  </a:txBody>
                  <a:tcPr/>
                </a:tc>
                <a:tc>
                  <a:txBody>
                    <a:bodyPr/>
                    <a:lstStyle/>
                    <a:p>
                      <a:r>
                        <a:rPr lang="en-US" sz="1100" dirty="0"/>
                        <a:t>Coordination with RAN3 and CT4 on RAN-CN interaction and related protocol aspects, respectively.</a:t>
                      </a:r>
                    </a:p>
                  </a:txBody>
                  <a:tcPr/>
                </a:tc>
                <a:extLst>
                  <a:ext uri="{0D108BD9-81ED-4DB2-BD59-A6C34878D82A}">
                    <a16:rowId xmlns:a16="http://schemas.microsoft.com/office/drawing/2014/main" val="1474767406"/>
                  </a:ext>
                </a:extLst>
              </a:tr>
            </a:tbl>
          </a:graphicData>
        </a:graphic>
      </p:graphicFrame>
    </p:spTree>
    <p:extLst>
      <p:ext uri="{BB962C8B-B14F-4D97-AF65-F5344CB8AC3E}">
        <p14:creationId xmlns:p14="http://schemas.microsoft.com/office/powerpoint/2010/main" val="421361180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9C952-1226-6B39-FBFB-EF764D594B68}"/>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290D2E63-016B-4096-BA1C-B14DB1C83D3E}"/>
              </a:ext>
            </a:extLst>
          </p:cNvPr>
          <p:cNvSpPr>
            <a:spLocks noGrp="1"/>
          </p:cNvSpPr>
          <p:nvPr>
            <p:ph type="title"/>
          </p:nvPr>
        </p:nvSpPr>
        <p:spPr>
          <a:xfrm>
            <a:off x="739999" y="560387"/>
            <a:ext cx="10515600" cy="1130301"/>
          </a:xfrm>
        </p:spPr>
        <p:txBody>
          <a:bodyPr/>
          <a:lstStyle/>
          <a:p>
            <a:r>
              <a:rPr lang="en-GB" altLang="en-US" sz="2400"/>
              <a:t>6G SID Scope: Technical areas to be studied.</a:t>
            </a:r>
          </a:p>
        </p:txBody>
      </p:sp>
      <p:graphicFrame>
        <p:nvGraphicFramePr>
          <p:cNvPr id="2" name="Table 2">
            <a:extLst>
              <a:ext uri="{FF2B5EF4-FFF2-40B4-BE49-F238E27FC236}">
                <a16:creationId xmlns:a16="http://schemas.microsoft.com/office/drawing/2014/main" id="{B531B318-EC65-9F39-DAA4-46A8E2D3B0B4}"/>
              </a:ext>
            </a:extLst>
          </p:cNvPr>
          <p:cNvGraphicFramePr>
            <a:graphicFrameLocks noGrp="1"/>
          </p:cNvGraphicFramePr>
          <p:nvPr>
            <p:ph idx="1"/>
            <p:extLst>
              <p:ext uri="{D42A27DB-BD31-4B8C-83A1-F6EECF244321}">
                <p14:modId xmlns:p14="http://schemas.microsoft.com/office/powerpoint/2010/main" val="3177176832"/>
              </p:ext>
            </p:extLst>
          </p:nvPr>
        </p:nvGraphicFramePr>
        <p:xfrm>
          <a:off x="121715" y="1763627"/>
          <a:ext cx="11752167" cy="4130040"/>
        </p:xfrm>
        <a:graphic>
          <a:graphicData uri="http://schemas.openxmlformats.org/drawingml/2006/table">
            <a:tbl>
              <a:tblPr firstRow="1" bandRow="1">
                <a:tableStyleId>{5C22544A-7EE6-4342-B048-85BDC9FD1C3A}</a:tableStyleId>
              </a:tblPr>
              <a:tblGrid>
                <a:gridCol w="646202">
                  <a:extLst>
                    <a:ext uri="{9D8B030D-6E8A-4147-A177-3AD203B41FA5}">
                      <a16:colId xmlns:a16="http://schemas.microsoft.com/office/drawing/2014/main" val="2236238882"/>
                    </a:ext>
                  </a:extLst>
                </a:gridCol>
                <a:gridCol w="1662716">
                  <a:extLst>
                    <a:ext uri="{9D8B030D-6E8A-4147-A177-3AD203B41FA5}">
                      <a16:colId xmlns:a16="http://schemas.microsoft.com/office/drawing/2014/main" val="562605877"/>
                    </a:ext>
                  </a:extLst>
                </a:gridCol>
                <a:gridCol w="1823866">
                  <a:extLst>
                    <a:ext uri="{9D8B030D-6E8A-4147-A177-3AD203B41FA5}">
                      <a16:colId xmlns:a16="http://schemas.microsoft.com/office/drawing/2014/main" val="824553124"/>
                    </a:ext>
                  </a:extLst>
                </a:gridCol>
                <a:gridCol w="6092009">
                  <a:extLst>
                    <a:ext uri="{9D8B030D-6E8A-4147-A177-3AD203B41FA5}">
                      <a16:colId xmlns:a16="http://schemas.microsoft.com/office/drawing/2014/main" val="4265244648"/>
                    </a:ext>
                  </a:extLst>
                </a:gridCol>
                <a:gridCol w="1527374">
                  <a:extLst>
                    <a:ext uri="{9D8B030D-6E8A-4147-A177-3AD203B41FA5}">
                      <a16:colId xmlns:a16="http://schemas.microsoft.com/office/drawing/2014/main" val="1390949308"/>
                    </a:ext>
                  </a:extLst>
                </a:gridCol>
              </a:tblGrid>
              <a:tr h="337646">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213360">
                <a:tc>
                  <a:txBody>
                    <a:bodyPr/>
                    <a:lstStyle/>
                    <a:p>
                      <a:r>
                        <a:rPr lang="en-US" sz="1100"/>
                        <a:t>#6</a:t>
                      </a:r>
                    </a:p>
                  </a:txBody>
                  <a:tcPr/>
                </a:tc>
                <a:tc>
                  <a:txBody>
                    <a:bodyPr/>
                    <a:lstStyle/>
                    <a:p>
                      <a:r>
                        <a:rPr lang="en-US" sz="1100" dirty="0"/>
                        <a:t>Non-3GPP access for operator voice service</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100" dirty="0"/>
                        <a:t>WT#1: Study how to support </a:t>
                      </a:r>
                      <a:r>
                        <a:rPr lang="en-US" sz="1100"/>
                        <a:t>operator voice </a:t>
                      </a:r>
                      <a:r>
                        <a:rPr lang="en-US" sz="1100" dirty="0"/>
                        <a:t>service over non-3GPP access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Driven by the desire of an access agnostic core and a common RAN-CN interface, 5GS introduced N3IWF which enabled NAS as the common control plane between UE and network for both 3GPP and untrusted non-3GPP RATs. However, this led to unnecessary complexity on UE and NW side since many of the NAS concepts are specific to 3GPP access and are not applicable to non-3GPP accesses.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This observation is even more important given that the only commercial use case for 3GPP-WiFi interworking is still only operator voice over Wi-Fi which is being addressed by </a:t>
                      </a:r>
                      <a:r>
                        <a:rPr lang="en-US" sz="1100" dirty="0" err="1"/>
                        <a:t>ePDG</a:t>
                      </a:r>
                      <a:r>
                        <a:rPr lang="en-US" sz="1100" dirty="0"/>
                        <a:t> today. It is worth noting that the </a:t>
                      </a:r>
                      <a:r>
                        <a:rPr lang="en-US" sz="1100" dirty="0" err="1"/>
                        <a:t>ePDG</a:t>
                      </a:r>
                      <a:r>
                        <a:rPr lang="en-US" sz="1100" dirty="0"/>
                        <a:t> solution does not suffer from the same complexity drawbacks as N3IWF.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It is therefore important for 6G to study a lean solution for non-3GPP access for operator voice service following the key principles of the </a:t>
                      </a:r>
                      <a:r>
                        <a:rPr lang="en-US" sz="1100" dirty="0" err="1"/>
                        <a:t>ePDG</a:t>
                      </a:r>
                      <a:r>
                        <a:rPr lang="en-US" sz="1100" dirty="0"/>
                        <a:t> solution, i.e., a secure entry point into the operator’s core network without involving access and mobility management functions. ​</a:t>
                      </a:r>
                    </a:p>
                  </a:txBody>
                  <a:tcPr/>
                </a:tc>
                <a:tc>
                  <a:txBody>
                    <a:bodyPr/>
                    <a:lstStyle/>
                    <a:p>
                      <a:endParaRPr lang="en-US" sz="1100"/>
                    </a:p>
                  </a:txBody>
                  <a:tcPr/>
                </a:tc>
                <a:extLst>
                  <a:ext uri="{0D108BD9-81ED-4DB2-BD59-A6C34878D82A}">
                    <a16:rowId xmlns:a16="http://schemas.microsoft.com/office/drawing/2014/main" val="2036886916"/>
                  </a:ext>
                </a:extLst>
              </a:tr>
              <a:tr h="2133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#7</a:t>
                      </a:r>
                    </a:p>
                  </a:txBody>
                  <a:tcPr/>
                </a:tc>
                <a:tc>
                  <a:txBody>
                    <a:bodyPr/>
                    <a:lstStyle/>
                    <a:p>
                      <a:r>
                        <a:rPr lang="en-US" sz="1100"/>
                        <a:t>Migration to 6G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WT#1: Study 5G/6G service steering and aggregation solutions that allow MNOs to leverage both 5G and 6G bands in scenarios where MRSS is not available</a:t>
                      </a:r>
                    </a:p>
                  </a:txBody>
                  <a:tcPr/>
                </a:tc>
                <a:tc>
                  <a:txBody>
                    <a:bodyPr/>
                    <a:lstStyle/>
                    <a:p>
                      <a:r>
                        <a:rPr lang="en-US" sz="1100" dirty="0"/>
                        <a:t>It is to be expected that 6G rollouts will include a mix of new spectrum and existing 5G spectrum. It is crucial to be able to dynamically utilize 5G bands for 6G wide-area rollouts without disrupting existing 5G services. While Multi-RAT Spectrum Sharing (MRSS), expected to be defined in RAN WGs, can provide a tightly integrated 6G-based robust low band coverage anchor for 6G mid to higher bands, it is unlikely to cover all operator deployment scenarios and needs. </a:t>
                      </a:r>
                    </a:p>
                    <a:p>
                      <a:endParaRPr lang="en-US" sz="1100" dirty="0"/>
                    </a:p>
                    <a:p>
                      <a:r>
                        <a:rPr lang="en-US" sz="1100" dirty="0"/>
                        <a:t>Therefore, it is important to study Multi-RAT connectivity solutions that leverage both the 5G-based robust low band coverage as well as 6G bands in scenarios when MRSS is not available. These solutions not only need to support traffic steering and switching but also aggregation.</a:t>
                      </a:r>
                    </a:p>
                  </a:txBody>
                  <a:tcPr/>
                </a:tc>
                <a:tc>
                  <a:txBody>
                    <a:bodyPr/>
                    <a:lstStyle/>
                    <a:p>
                      <a:r>
                        <a:rPr lang="en-US" sz="1100" dirty="0"/>
                        <a:t>RAN3 for RAN-based aggregation solutions</a:t>
                      </a:r>
                    </a:p>
                  </a:txBody>
                  <a:tcPr/>
                </a:tc>
                <a:extLst>
                  <a:ext uri="{0D108BD9-81ED-4DB2-BD59-A6C34878D82A}">
                    <a16:rowId xmlns:a16="http://schemas.microsoft.com/office/drawing/2014/main" val="803655702"/>
                  </a:ext>
                </a:extLst>
              </a:tr>
            </a:tbl>
          </a:graphicData>
        </a:graphic>
      </p:graphicFrame>
    </p:spTree>
    <p:extLst>
      <p:ext uri="{BB962C8B-B14F-4D97-AF65-F5344CB8AC3E}">
        <p14:creationId xmlns:p14="http://schemas.microsoft.com/office/powerpoint/2010/main" val="147429102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B3644-FB97-E5B0-81B1-9DA3545F0422}"/>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ABF4491-2784-0AA9-DAE1-B306CB2C6C72}"/>
              </a:ext>
            </a:extLst>
          </p:cNvPr>
          <p:cNvSpPr>
            <a:spLocks noGrp="1"/>
          </p:cNvSpPr>
          <p:nvPr>
            <p:ph type="title"/>
          </p:nvPr>
        </p:nvSpPr>
        <p:spPr/>
        <p:txBody>
          <a:bodyPr/>
          <a:lstStyle/>
          <a:p>
            <a:r>
              <a:rPr lang="en-GB" altLang="en-US" sz="2400"/>
              <a:t>6G SID Scope: Technical areas to be studied.</a:t>
            </a:r>
          </a:p>
        </p:txBody>
      </p:sp>
      <p:graphicFrame>
        <p:nvGraphicFramePr>
          <p:cNvPr id="2" name="Table 2">
            <a:extLst>
              <a:ext uri="{FF2B5EF4-FFF2-40B4-BE49-F238E27FC236}">
                <a16:creationId xmlns:a16="http://schemas.microsoft.com/office/drawing/2014/main" id="{1C816843-7CFF-C4FE-D663-D85DB1A1B1C3}"/>
              </a:ext>
            </a:extLst>
          </p:cNvPr>
          <p:cNvGraphicFramePr>
            <a:graphicFrameLocks noGrp="1"/>
          </p:cNvGraphicFramePr>
          <p:nvPr>
            <p:ph idx="1"/>
            <p:extLst>
              <p:ext uri="{D42A27DB-BD31-4B8C-83A1-F6EECF244321}">
                <p14:modId xmlns:p14="http://schemas.microsoft.com/office/powerpoint/2010/main" val="872452705"/>
              </p:ext>
            </p:extLst>
          </p:nvPr>
        </p:nvGraphicFramePr>
        <p:xfrm>
          <a:off x="121716" y="1890442"/>
          <a:ext cx="11752167" cy="3794760"/>
        </p:xfrm>
        <a:graphic>
          <a:graphicData uri="http://schemas.openxmlformats.org/drawingml/2006/table">
            <a:tbl>
              <a:tblPr firstRow="1" bandRow="1">
                <a:tableStyleId>{5C22544A-7EE6-4342-B048-85BDC9FD1C3A}</a:tableStyleId>
              </a:tblPr>
              <a:tblGrid>
                <a:gridCol w="646202">
                  <a:extLst>
                    <a:ext uri="{9D8B030D-6E8A-4147-A177-3AD203B41FA5}">
                      <a16:colId xmlns:a16="http://schemas.microsoft.com/office/drawing/2014/main" val="2236238882"/>
                    </a:ext>
                  </a:extLst>
                </a:gridCol>
                <a:gridCol w="1662716">
                  <a:extLst>
                    <a:ext uri="{9D8B030D-6E8A-4147-A177-3AD203B41FA5}">
                      <a16:colId xmlns:a16="http://schemas.microsoft.com/office/drawing/2014/main" val="562605877"/>
                    </a:ext>
                  </a:extLst>
                </a:gridCol>
                <a:gridCol w="3024016">
                  <a:extLst>
                    <a:ext uri="{9D8B030D-6E8A-4147-A177-3AD203B41FA5}">
                      <a16:colId xmlns:a16="http://schemas.microsoft.com/office/drawing/2014/main" val="824553124"/>
                    </a:ext>
                  </a:extLst>
                </a:gridCol>
                <a:gridCol w="4891859">
                  <a:extLst>
                    <a:ext uri="{9D8B030D-6E8A-4147-A177-3AD203B41FA5}">
                      <a16:colId xmlns:a16="http://schemas.microsoft.com/office/drawing/2014/main" val="4265244648"/>
                    </a:ext>
                  </a:extLst>
                </a:gridCol>
                <a:gridCol w="1527374">
                  <a:extLst>
                    <a:ext uri="{9D8B030D-6E8A-4147-A177-3AD203B41FA5}">
                      <a16:colId xmlns:a16="http://schemas.microsoft.com/office/drawing/2014/main" val="1390949308"/>
                    </a:ext>
                  </a:extLst>
                </a:gridCol>
              </a:tblGrid>
              <a:tr h="337646">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213360">
                <a:tc>
                  <a:txBody>
                    <a:bodyPr/>
                    <a:lstStyle/>
                    <a:p>
                      <a:r>
                        <a:rPr lang="en-US" sz="1100"/>
                        <a:t>#8</a:t>
                      </a:r>
                    </a:p>
                  </a:txBody>
                  <a:tcPr/>
                </a:tc>
                <a:tc>
                  <a:txBody>
                    <a:bodyPr/>
                    <a:lstStyle/>
                    <a:p>
                      <a:r>
                        <a:rPr lang="en-US" sz="1100"/>
                        <a:t>Voice support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WT#1: Specify IMS voice support over 6G radio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WT#2: Study transitional solutions to enable MNOs to rely on previous </a:t>
                      </a:r>
                      <a:r>
                        <a:rPr lang="en-US" sz="1100" err="1"/>
                        <a:t>Gs</a:t>
                      </a:r>
                      <a:r>
                        <a:rPr lang="en-US" sz="1100"/>
                        <a:t> (potentially including 4G) for voice support</a:t>
                      </a:r>
                    </a:p>
                  </a:txBody>
                  <a:tcPr/>
                </a:tc>
                <a:tc>
                  <a:txBody>
                    <a:bodyPr/>
                    <a:lstStyle/>
                    <a:p>
                      <a:r>
                        <a:rPr lang="en-US" sz="1100"/>
                        <a:t>While it is important to specify voice support for the new 6G RAT, historic evidence indicates that there has not been voice support from Day 1 in most real deployments of a new G. Instead, a transitional phase has been required for every new G since 4G (CS fallback for the 3G to 4G transition and EPS fallback for the 4G to 5G transition).</a:t>
                      </a:r>
                    </a:p>
                    <a:p>
                      <a:endParaRPr lang="en-US" sz="1100"/>
                    </a:p>
                    <a:p>
                      <a:r>
                        <a:rPr lang="en-US" sz="1100"/>
                        <a:t>Given these learning from previous Gs, relying on IMS voice on 6G to be available at Day 1 is therefore unlikely to work for all deployments.  Also, given the slow uptake of 5G SA, some MNOs may still support voice only on 4G by the time they are launching 6G. Therefore, a transitional phase for 6G to rely on previous Gs for voice support, potentially including 4G, is likely needed.</a:t>
                      </a:r>
                    </a:p>
                  </a:txBody>
                  <a:tcPr/>
                </a:tc>
                <a:tc>
                  <a:txBody>
                    <a:bodyPr/>
                    <a:lstStyle/>
                    <a:p>
                      <a:endParaRPr lang="en-US" sz="1100"/>
                    </a:p>
                  </a:txBody>
                  <a:tcPr/>
                </a:tc>
                <a:extLst>
                  <a:ext uri="{0D108BD9-81ED-4DB2-BD59-A6C34878D82A}">
                    <a16:rowId xmlns:a16="http://schemas.microsoft.com/office/drawing/2014/main" val="2487644959"/>
                  </a:ext>
                </a:extLst>
              </a:tr>
              <a:tr h="213360">
                <a:tc>
                  <a:txBody>
                    <a:bodyPr/>
                    <a:lstStyle/>
                    <a:p>
                      <a:r>
                        <a:rPr lang="en-US" sz="1100"/>
                        <a:t>#9</a:t>
                      </a:r>
                    </a:p>
                  </a:txBody>
                  <a:tcPr/>
                </a:tc>
                <a:tc>
                  <a:txBody>
                    <a:bodyPr/>
                    <a:lstStyle/>
                    <a:p>
                      <a:r>
                        <a:rPr lang="en-US" sz="1100"/>
                        <a:t>Traffic steering and switching for non-migration scenarios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WT#1: Study solutions for traffic steering and switching over two 3GPP access networks for non-migration scenarios</a:t>
                      </a:r>
                    </a:p>
                  </a:txBody>
                  <a:tcPr/>
                </a:tc>
                <a:tc>
                  <a:txBody>
                    <a:bodyPr/>
                    <a:lstStyle/>
                    <a:p>
                      <a:r>
                        <a:rPr lang="en-US" sz="1100"/>
                        <a:t>There are scenarios in which traffic steering and traffic switching between two 3GPP access networks is beneficial.</a:t>
                      </a:r>
                    </a:p>
                    <a:p>
                      <a:r>
                        <a:rPr lang="en-US" sz="1100"/>
                        <a:t>For example, traffic switching between a terrestrial (TN) and a non-terrestrial network (NTN) can be used when the UE goes out of coverage of the terrestrial network and no other terrestrial networks are available.</a:t>
                      </a:r>
                    </a:p>
                    <a:p>
                      <a:r>
                        <a:rPr lang="en-US" sz="1100"/>
                        <a:t>Similarly, traffic switching between a standalone non-private network (SNPN) to a PLMN can be used when a UE moves out of a stadium and loses the coverage of the SNPN.</a:t>
                      </a:r>
                    </a:p>
                  </a:txBody>
                  <a:tcPr/>
                </a:tc>
                <a:tc>
                  <a:txBody>
                    <a:bodyPr/>
                    <a:lstStyle/>
                    <a:p>
                      <a:endParaRPr lang="en-US" sz="1100"/>
                    </a:p>
                  </a:txBody>
                  <a:tcPr/>
                </a:tc>
                <a:extLst>
                  <a:ext uri="{0D108BD9-81ED-4DB2-BD59-A6C34878D82A}">
                    <a16:rowId xmlns:a16="http://schemas.microsoft.com/office/drawing/2014/main" val="3706371657"/>
                  </a:ext>
                </a:extLst>
              </a:tr>
            </a:tbl>
          </a:graphicData>
        </a:graphic>
      </p:graphicFrame>
    </p:spTree>
    <p:extLst>
      <p:ext uri="{BB962C8B-B14F-4D97-AF65-F5344CB8AC3E}">
        <p14:creationId xmlns:p14="http://schemas.microsoft.com/office/powerpoint/2010/main" val="281896977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dcmitype/"/>
    <ds:schemaRef ds:uri="http://www.w3.org/XML/1998/namespace"/>
    <ds:schemaRef ds:uri="679a257e-872f-4c98-9e8a-0a9c104f72cd"/>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280d8efa-eff2-4910-88d2-79ca146720c4"/>
    <ds:schemaRef ds:uri="http://purl.org/dc/terms/"/>
  </ds:schemaRefs>
</ds:datastoreItem>
</file>

<file path=customXml/itemProps2.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Office Theme</Template>
  <TotalTime>119</TotalTime>
  <Words>2479</Words>
  <Application>Microsoft Office PowerPoint</Application>
  <PresentationFormat>Widescreen</PresentationFormat>
  <Paragraphs>187</Paragraphs>
  <Slides>10</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 </vt:lpstr>
      <vt:lpstr>Calibri</vt:lpstr>
      <vt:lpstr>Calibri Light</vt:lpstr>
      <vt:lpstr>Times New Roman</vt:lpstr>
      <vt:lpstr>Office Theme</vt:lpstr>
      <vt:lpstr>Proposed scope for  6G study item</vt:lpstr>
      <vt:lpstr>6G study scope - overview</vt:lpstr>
      <vt:lpstr>6G SID Scope: Technical areas to be studied.</vt:lpstr>
      <vt:lpstr>6G SID Scope: Technical areas to be studied.</vt:lpstr>
      <vt:lpstr>6G SID Scope: Technical areas to be studied.</vt:lpstr>
      <vt:lpstr>6G SID Scope: Technical areas to be studied.</vt:lpstr>
      <vt:lpstr>6G SID Scope: Technical areas to be studied.</vt:lpstr>
      <vt:lpstr>6G SID Scope: Technical areas to be studied.</vt:lpstr>
      <vt:lpstr>6G SID Scope: Technical areas to be studied.</vt:lpstr>
      <vt:lpstr>6G SID Scope: Technical areas to be studied.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QC_09</cp:lastModifiedBy>
  <cp:revision>1</cp:revision>
  <dcterms:created xsi:type="dcterms:W3CDTF">2010-02-05T13:52:04Z</dcterms:created>
  <dcterms:modified xsi:type="dcterms:W3CDTF">2025-03-28T18:00:27Z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